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183" r:id="rId2"/>
    <p:sldId id="2259" r:id="rId3"/>
    <p:sldId id="2277" r:id="rId4"/>
    <p:sldId id="2278" r:id="rId5"/>
    <p:sldId id="2212" r:id="rId6"/>
    <p:sldId id="2260" r:id="rId7"/>
    <p:sldId id="2229" r:id="rId8"/>
    <p:sldId id="2230" r:id="rId9"/>
    <p:sldId id="2234" r:id="rId10"/>
    <p:sldId id="2235" r:id="rId11"/>
    <p:sldId id="223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9FFBD85-28C0-46B5-99C5-6D35D7597FB5}">
          <p14:sldIdLst>
            <p14:sldId id="2183"/>
          </p14:sldIdLst>
        </p14:section>
        <p14:section name="Abschnitt ohne Titel" id="{DCA2008D-332A-4752-8A39-2D2AE3F71AFD}">
          <p14:sldIdLst>
            <p14:sldId id="2259"/>
            <p14:sldId id="2277"/>
            <p14:sldId id="2278"/>
            <p14:sldId id="2212"/>
            <p14:sldId id="2260"/>
            <p14:sldId id="2229"/>
            <p14:sldId id="2230"/>
            <p14:sldId id="2234"/>
            <p14:sldId id="2235"/>
            <p14:sldId id="22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59" d="100"/>
          <a:sy n="59" d="100"/>
        </p:scale>
        <p:origin x="91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8082B-B016-4DD7-B45F-F7D0589084D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CC47BA-B8F8-40A5-8EC2-80BDDB7E388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DE" sz="3600" dirty="0">
              <a:solidFill>
                <a:schemeClr val="tx1"/>
              </a:solidFill>
            </a:rPr>
            <a:t>MINT-</a:t>
          </a:r>
          <a:r>
            <a:rPr lang="en-DE" sz="3600" dirty="0" err="1">
              <a:solidFill>
                <a:schemeClr val="tx1"/>
              </a:solidFill>
            </a:rPr>
            <a:t>Robi</a:t>
          </a:r>
          <a:endParaRPr lang="en-US" sz="3600" dirty="0">
            <a:solidFill>
              <a:schemeClr val="tx1"/>
            </a:solidFill>
          </a:endParaRPr>
        </a:p>
      </dgm:t>
    </dgm:pt>
    <dgm:pt modelId="{1767BC0C-7365-42B5-B524-16616BF55E23}" type="parTrans" cxnId="{31900598-A78B-45A6-ACD6-A9A1834D19DA}">
      <dgm:prSet/>
      <dgm:spPr/>
      <dgm:t>
        <a:bodyPr/>
        <a:lstStyle/>
        <a:p>
          <a:endParaRPr lang="en-US"/>
        </a:p>
      </dgm:t>
    </dgm:pt>
    <dgm:pt modelId="{1F556FC0-5A06-4A21-AC50-717B287C470D}" type="sibTrans" cxnId="{31900598-A78B-45A6-ACD6-A9A1834D19DA}">
      <dgm:prSet/>
      <dgm:spPr/>
      <dgm:t>
        <a:bodyPr/>
        <a:lstStyle/>
        <a:p>
          <a:endParaRPr lang="en-US"/>
        </a:p>
      </dgm:t>
    </dgm:pt>
    <dgm:pt modelId="{66F85C0E-9F26-4BA7-B54B-E1085E18A79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>
              <a:solidFill>
                <a:schemeClr val="tx1"/>
              </a:solidFill>
            </a:rPr>
            <a:t>Mathematik</a:t>
          </a:r>
        </a:p>
      </dgm:t>
    </dgm:pt>
    <dgm:pt modelId="{72EEA578-574E-49CB-86CD-AFD05BA95205}" type="parTrans" cxnId="{DF980C41-F6CD-4BD0-9192-8F771E610050}">
      <dgm:prSet/>
      <dgm:spPr>
        <a:ln w="539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9D19A077-081E-4894-B8E5-F9B036946C10}" type="sibTrans" cxnId="{DF980C41-F6CD-4BD0-9192-8F771E610050}">
      <dgm:prSet/>
      <dgm:spPr/>
      <dgm:t>
        <a:bodyPr/>
        <a:lstStyle/>
        <a:p>
          <a:endParaRPr lang="en-US"/>
        </a:p>
      </dgm:t>
    </dgm:pt>
    <dgm:pt modelId="{19D4472B-C4D9-4B4D-804E-690083065D5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>
              <a:solidFill>
                <a:schemeClr val="tx1"/>
              </a:solidFill>
            </a:rPr>
            <a:t>Informatik</a:t>
          </a:r>
          <a:endParaRPr lang="de-DE" dirty="0">
            <a:solidFill>
              <a:schemeClr val="tx1"/>
            </a:solidFill>
          </a:endParaRPr>
        </a:p>
      </dgm:t>
    </dgm:pt>
    <dgm:pt modelId="{BB328973-BFD3-4F18-868A-B4F59F4C4B2D}" type="parTrans" cxnId="{17BD7263-D977-4338-8D60-296AA9319111}">
      <dgm:prSet/>
      <dgm:spPr>
        <a:ln w="539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509CC388-75DB-44C2-A81F-1836C4266EF4}" type="sibTrans" cxnId="{17BD7263-D977-4338-8D60-296AA9319111}">
      <dgm:prSet/>
      <dgm:spPr/>
      <dgm:t>
        <a:bodyPr/>
        <a:lstStyle/>
        <a:p>
          <a:endParaRPr lang="en-US"/>
        </a:p>
      </dgm:t>
    </dgm:pt>
    <dgm:pt modelId="{5D59DF87-AF06-45B9-BC14-5DBDA5C25A6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>
              <a:solidFill>
                <a:schemeClr val="tx1"/>
              </a:solidFill>
            </a:rPr>
            <a:t>Naturwissenschaften</a:t>
          </a:r>
          <a:endParaRPr lang="en-US" dirty="0">
            <a:solidFill>
              <a:schemeClr val="tx1"/>
            </a:solidFill>
          </a:endParaRPr>
        </a:p>
      </dgm:t>
    </dgm:pt>
    <dgm:pt modelId="{A3DE437E-5BB4-4219-913D-5A286B90CA63}" type="parTrans" cxnId="{2E92F84E-993F-48C9-B4D3-DF9591F415D3}">
      <dgm:prSet/>
      <dgm:spPr>
        <a:ln w="539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5348DAE9-2A34-4307-9CED-F82A650C6222}" type="sibTrans" cxnId="{2E92F84E-993F-48C9-B4D3-DF9591F415D3}">
      <dgm:prSet/>
      <dgm:spPr/>
      <dgm:t>
        <a:bodyPr/>
        <a:lstStyle/>
        <a:p>
          <a:endParaRPr lang="en-US"/>
        </a:p>
      </dgm:t>
    </dgm:pt>
    <dgm:pt modelId="{EDBEC47C-3D0B-44BC-850E-685C7724C49C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noProof="0" dirty="0">
              <a:solidFill>
                <a:schemeClr val="tx1"/>
              </a:solidFill>
            </a:rPr>
            <a:t>Technik</a:t>
          </a:r>
        </a:p>
      </dgm:t>
    </dgm:pt>
    <dgm:pt modelId="{5FA498CE-7979-4A44-AAF7-98BDC0718E51}" type="parTrans" cxnId="{1807E634-92B6-4B79-A596-D98FF2A96F95}">
      <dgm:prSet/>
      <dgm:spPr>
        <a:ln w="539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de-DE"/>
        </a:p>
      </dgm:t>
    </dgm:pt>
    <dgm:pt modelId="{E909234E-3B88-4D12-A35A-2863E682F433}" type="sibTrans" cxnId="{1807E634-92B6-4B79-A596-D98FF2A96F95}">
      <dgm:prSet/>
      <dgm:spPr/>
      <dgm:t>
        <a:bodyPr/>
        <a:lstStyle/>
        <a:p>
          <a:endParaRPr lang="de-DE"/>
        </a:p>
      </dgm:t>
    </dgm:pt>
    <dgm:pt modelId="{5F922777-B0C2-49AE-8EB9-1F328A270303}" type="pres">
      <dgm:prSet presAssocID="{6998082B-B016-4DD7-B45F-F7D058908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D734911-31C2-4F07-B9D1-C9B6F4BD1915}" type="pres">
      <dgm:prSet presAssocID="{D8CC47BA-B8F8-40A5-8EC2-80BDDB7E388F}" presName="hierRoot1" presStyleCnt="0">
        <dgm:presLayoutVars>
          <dgm:hierBranch val="init"/>
        </dgm:presLayoutVars>
      </dgm:prSet>
      <dgm:spPr/>
    </dgm:pt>
    <dgm:pt modelId="{9B448C0B-4012-4DF4-8C67-0850D9095E5B}" type="pres">
      <dgm:prSet presAssocID="{D8CC47BA-B8F8-40A5-8EC2-80BDDB7E388F}" presName="rootComposite1" presStyleCnt="0"/>
      <dgm:spPr/>
    </dgm:pt>
    <dgm:pt modelId="{B6590FD9-1335-4240-A1A7-9C19C29B3B42}" type="pres">
      <dgm:prSet presAssocID="{D8CC47BA-B8F8-40A5-8EC2-80BDDB7E388F}" presName="rootText1" presStyleLbl="node0" presStyleIdx="0" presStyleCnt="1">
        <dgm:presLayoutVars>
          <dgm:chPref val="3"/>
        </dgm:presLayoutVars>
      </dgm:prSet>
      <dgm:spPr/>
    </dgm:pt>
    <dgm:pt modelId="{F4011680-E555-41EF-9EF2-E81CB9D2EB6F}" type="pres">
      <dgm:prSet presAssocID="{D8CC47BA-B8F8-40A5-8EC2-80BDDB7E388F}" presName="rootConnector1" presStyleLbl="node1" presStyleIdx="0" presStyleCnt="0"/>
      <dgm:spPr/>
    </dgm:pt>
    <dgm:pt modelId="{B03DFCA8-F01D-4B5A-8E4A-481CA8FCB63E}" type="pres">
      <dgm:prSet presAssocID="{D8CC47BA-B8F8-40A5-8EC2-80BDDB7E388F}" presName="hierChild2" presStyleCnt="0"/>
      <dgm:spPr/>
    </dgm:pt>
    <dgm:pt modelId="{89584F8A-590E-483A-BD88-C8C4EADAF7C3}" type="pres">
      <dgm:prSet presAssocID="{72EEA578-574E-49CB-86CD-AFD05BA95205}" presName="Name64" presStyleLbl="parChTrans1D2" presStyleIdx="0" presStyleCnt="4"/>
      <dgm:spPr/>
    </dgm:pt>
    <dgm:pt modelId="{59595C83-63CF-4815-A6C7-35CE7EBF7237}" type="pres">
      <dgm:prSet presAssocID="{66F85C0E-9F26-4BA7-B54B-E1085E18A796}" presName="hierRoot2" presStyleCnt="0">
        <dgm:presLayoutVars>
          <dgm:hierBranch val="init"/>
        </dgm:presLayoutVars>
      </dgm:prSet>
      <dgm:spPr/>
    </dgm:pt>
    <dgm:pt modelId="{A27A406C-39F7-4C2A-9BB1-3ED848597321}" type="pres">
      <dgm:prSet presAssocID="{66F85C0E-9F26-4BA7-B54B-E1085E18A796}" presName="rootComposite" presStyleCnt="0"/>
      <dgm:spPr/>
    </dgm:pt>
    <dgm:pt modelId="{F4A64614-C9DF-419C-B44C-921E59C51F3F}" type="pres">
      <dgm:prSet presAssocID="{66F85C0E-9F26-4BA7-B54B-E1085E18A796}" presName="rootText" presStyleLbl="node2" presStyleIdx="0" presStyleCnt="4">
        <dgm:presLayoutVars>
          <dgm:chPref val="3"/>
        </dgm:presLayoutVars>
      </dgm:prSet>
      <dgm:spPr/>
    </dgm:pt>
    <dgm:pt modelId="{4F1EB5D5-8D0F-4371-AF14-DB566E1D28AF}" type="pres">
      <dgm:prSet presAssocID="{66F85C0E-9F26-4BA7-B54B-E1085E18A796}" presName="rootConnector" presStyleLbl="node2" presStyleIdx="0" presStyleCnt="4"/>
      <dgm:spPr/>
    </dgm:pt>
    <dgm:pt modelId="{BA39DEBD-F498-4A5E-B985-92734D7AEEF8}" type="pres">
      <dgm:prSet presAssocID="{66F85C0E-9F26-4BA7-B54B-E1085E18A796}" presName="hierChild4" presStyleCnt="0"/>
      <dgm:spPr/>
    </dgm:pt>
    <dgm:pt modelId="{25683274-E91A-4A9E-AEA6-446247CB3AD4}" type="pres">
      <dgm:prSet presAssocID="{66F85C0E-9F26-4BA7-B54B-E1085E18A796}" presName="hierChild5" presStyleCnt="0"/>
      <dgm:spPr/>
    </dgm:pt>
    <dgm:pt modelId="{9DEB2E64-90E7-4D1A-9B78-D295FDC9E487}" type="pres">
      <dgm:prSet presAssocID="{BB328973-BFD3-4F18-868A-B4F59F4C4B2D}" presName="Name64" presStyleLbl="parChTrans1D2" presStyleIdx="1" presStyleCnt="4"/>
      <dgm:spPr/>
    </dgm:pt>
    <dgm:pt modelId="{C751E336-FE45-46E5-B3B1-9E6A880CB655}" type="pres">
      <dgm:prSet presAssocID="{19D4472B-C4D9-4B4D-804E-690083065D5E}" presName="hierRoot2" presStyleCnt="0">
        <dgm:presLayoutVars>
          <dgm:hierBranch val="init"/>
        </dgm:presLayoutVars>
      </dgm:prSet>
      <dgm:spPr/>
    </dgm:pt>
    <dgm:pt modelId="{21F43EB6-E4FD-447E-99C7-5647B7559EC5}" type="pres">
      <dgm:prSet presAssocID="{19D4472B-C4D9-4B4D-804E-690083065D5E}" presName="rootComposite" presStyleCnt="0"/>
      <dgm:spPr/>
    </dgm:pt>
    <dgm:pt modelId="{22F20876-8138-4A32-9D1C-DE8F8F66AD02}" type="pres">
      <dgm:prSet presAssocID="{19D4472B-C4D9-4B4D-804E-690083065D5E}" presName="rootText" presStyleLbl="node2" presStyleIdx="1" presStyleCnt="4">
        <dgm:presLayoutVars>
          <dgm:chPref val="3"/>
        </dgm:presLayoutVars>
      </dgm:prSet>
      <dgm:spPr/>
    </dgm:pt>
    <dgm:pt modelId="{0FFA5187-1504-4D6A-A89E-21C9D2BEAC99}" type="pres">
      <dgm:prSet presAssocID="{19D4472B-C4D9-4B4D-804E-690083065D5E}" presName="rootConnector" presStyleLbl="node2" presStyleIdx="1" presStyleCnt="4"/>
      <dgm:spPr/>
    </dgm:pt>
    <dgm:pt modelId="{4A56FA3C-2EF0-4023-AA9D-959B47838D3A}" type="pres">
      <dgm:prSet presAssocID="{19D4472B-C4D9-4B4D-804E-690083065D5E}" presName="hierChild4" presStyleCnt="0"/>
      <dgm:spPr/>
    </dgm:pt>
    <dgm:pt modelId="{7AD3E782-FDC7-4A1F-BFBC-B175DBBEC964}" type="pres">
      <dgm:prSet presAssocID="{19D4472B-C4D9-4B4D-804E-690083065D5E}" presName="hierChild5" presStyleCnt="0"/>
      <dgm:spPr/>
    </dgm:pt>
    <dgm:pt modelId="{57AFA558-DE0F-4BFF-8C55-873AC5DE3AC8}" type="pres">
      <dgm:prSet presAssocID="{A3DE437E-5BB4-4219-913D-5A286B90CA63}" presName="Name64" presStyleLbl="parChTrans1D2" presStyleIdx="2" presStyleCnt="4"/>
      <dgm:spPr/>
    </dgm:pt>
    <dgm:pt modelId="{4607A3FA-0DD1-47C9-A897-47AFBCEC7341}" type="pres">
      <dgm:prSet presAssocID="{5D59DF87-AF06-45B9-BC14-5DBDA5C25A62}" presName="hierRoot2" presStyleCnt="0">
        <dgm:presLayoutVars>
          <dgm:hierBranch val="init"/>
        </dgm:presLayoutVars>
      </dgm:prSet>
      <dgm:spPr/>
    </dgm:pt>
    <dgm:pt modelId="{AD24A237-83B0-48C1-9BEE-70A8C2495644}" type="pres">
      <dgm:prSet presAssocID="{5D59DF87-AF06-45B9-BC14-5DBDA5C25A62}" presName="rootComposite" presStyleCnt="0"/>
      <dgm:spPr/>
    </dgm:pt>
    <dgm:pt modelId="{C99A9AA8-1181-457F-B7DC-9E816D278426}" type="pres">
      <dgm:prSet presAssocID="{5D59DF87-AF06-45B9-BC14-5DBDA5C25A62}" presName="rootText" presStyleLbl="node2" presStyleIdx="2" presStyleCnt="4">
        <dgm:presLayoutVars>
          <dgm:chPref val="3"/>
        </dgm:presLayoutVars>
      </dgm:prSet>
      <dgm:spPr/>
    </dgm:pt>
    <dgm:pt modelId="{39FBDC25-C049-4A1D-AF08-32B669FB74D9}" type="pres">
      <dgm:prSet presAssocID="{5D59DF87-AF06-45B9-BC14-5DBDA5C25A62}" presName="rootConnector" presStyleLbl="node2" presStyleIdx="2" presStyleCnt="4"/>
      <dgm:spPr/>
    </dgm:pt>
    <dgm:pt modelId="{2026D4D5-25F4-463A-8FD5-17E1C126E51D}" type="pres">
      <dgm:prSet presAssocID="{5D59DF87-AF06-45B9-BC14-5DBDA5C25A62}" presName="hierChild4" presStyleCnt="0"/>
      <dgm:spPr/>
    </dgm:pt>
    <dgm:pt modelId="{A3104D83-3A96-42B1-BD2A-5904D57DD376}" type="pres">
      <dgm:prSet presAssocID="{5D59DF87-AF06-45B9-BC14-5DBDA5C25A62}" presName="hierChild5" presStyleCnt="0"/>
      <dgm:spPr/>
    </dgm:pt>
    <dgm:pt modelId="{B6B726D2-A35A-4D66-B15B-0477393F2127}" type="pres">
      <dgm:prSet presAssocID="{5FA498CE-7979-4A44-AAF7-98BDC0718E51}" presName="Name64" presStyleLbl="parChTrans1D2" presStyleIdx="3" presStyleCnt="4"/>
      <dgm:spPr/>
    </dgm:pt>
    <dgm:pt modelId="{56ECBED6-343F-4BCE-8B19-789ECC2047CC}" type="pres">
      <dgm:prSet presAssocID="{EDBEC47C-3D0B-44BC-850E-685C7724C49C}" presName="hierRoot2" presStyleCnt="0">
        <dgm:presLayoutVars>
          <dgm:hierBranch val="init"/>
        </dgm:presLayoutVars>
      </dgm:prSet>
      <dgm:spPr/>
    </dgm:pt>
    <dgm:pt modelId="{47C98EC3-ACE5-4933-A7ED-9F4B3B5C42F5}" type="pres">
      <dgm:prSet presAssocID="{EDBEC47C-3D0B-44BC-850E-685C7724C49C}" presName="rootComposite" presStyleCnt="0"/>
      <dgm:spPr/>
    </dgm:pt>
    <dgm:pt modelId="{7CF8ADFE-9CFB-4744-ACAC-C1E247F08A45}" type="pres">
      <dgm:prSet presAssocID="{EDBEC47C-3D0B-44BC-850E-685C7724C49C}" presName="rootText" presStyleLbl="node2" presStyleIdx="3" presStyleCnt="4">
        <dgm:presLayoutVars>
          <dgm:chPref val="3"/>
        </dgm:presLayoutVars>
      </dgm:prSet>
      <dgm:spPr/>
    </dgm:pt>
    <dgm:pt modelId="{7F5B6CF9-0904-4242-84E7-4EBF0B177BA7}" type="pres">
      <dgm:prSet presAssocID="{EDBEC47C-3D0B-44BC-850E-685C7724C49C}" presName="rootConnector" presStyleLbl="node2" presStyleIdx="3" presStyleCnt="4"/>
      <dgm:spPr/>
    </dgm:pt>
    <dgm:pt modelId="{D4248455-9760-44CA-8CEB-01BBA52FAE45}" type="pres">
      <dgm:prSet presAssocID="{EDBEC47C-3D0B-44BC-850E-685C7724C49C}" presName="hierChild4" presStyleCnt="0"/>
      <dgm:spPr/>
    </dgm:pt>
    <dgm:pt modelId="{A9D7DA79-BAA1-4DBB-9184-F5B8C1562DD3}" type="pres">
      <dgm:prSet presAssocID="{EDBEC47C-3D0B-44BC-850E-685C7724C49C}" presName="hierChild5" presStyleCnt="0"/>
      <dgm:spPr/>
    </dgm:pt>
    <dgm:pt modelId="{782D5DDE-CE96-4F46-A262-C02408DD2AE2}" type="pres">
      <dgm:prSet presAssocID="{D8CC47BA-B8F8-40A5-8EC2-80BDDB7E388F}" presName="hierChild3" presStyleCnt="0"/>
      <dgm:spPr/>
    </dgm:pt>
  </dgm:ptLst>
  <dgm:cxnLst>
    <dgm:cxn modelId="{5D542C0C-7DEB-4BFF-9B16-2E0AEC038FB3}" type="presOf" srcId="{5D59DF87-AF06-45B9-BC14-5DBDA5C25A62}" destId="{C99A9AA8-1181-457F-B7DC-9E816D278426}" srcOrd="0" destOrd="0" presId="urn:microsoft.com/office/officeart/2009/3/layout/HorizontalOrganizationChart"/>
    <dgm:cxn modelId="{32116126-201C-49FC-83D0-297AE45ACB46}" type="presOf" srcId="{BB328973-BFD3-4F18-868A-B4F59F4C4B2D}" destId="{9DEB2E64-90E7-4D1A-9B78-D295FDC9E487}" srcOrd="0" destOrd="0" presId="urn:microsoft.com/office/officeart/2009/3/layout/HorizontalOrganizationChart"/>
    <dgm:cxn modelId="{1D7A9028-2001-42F5-A72C-D52182C7FB0A}" type="presOf" srcId="{EDBEC47C-3D0B-44BC-850E-685C7724C49C}" destId="{7F5B6CF9-0904-4242-84E7-4EBF0B177BA7}" srcOrd="1" destOrd="0" presId="urn:microsoft.com/office/officeart/2009/3/layout/HorizontalOrganizationChart"/>
    <dgm:cxn modelId="{32252E32-2C9F-45C4-8418-4BBB19AAF971}" type="presOf" srcId="{19D4472B-C4D9-4B4D-804E-690083065D5E}" destId="{22F20876-8138-4A32-9D1C-DE8F8F66AD02}" srcOrd="0" destOrd="0" presId="urn:microsoft.com/office/officeart/2009/3/layout/HorizontalOrganizationChart"/>
    <dgm:cxn modelId="{1807E634-92B6-4B79-A596-D98FF2A96F95}" srcId="{D8CC47BA-B8F8-40A5-8EC2-80BDDB7E388F}" destId="{EDBEC47C-3D0B-44BC-850E-685C7724C49C}" srcOrd="3" destOrd="0" parTransId="{5FA498CE-7979-4A44-AAF7-98BDC0718E51}" sibTransId="{E909234E-3B88-4D12-A35A-2863E682F433}"/>
    <dgm:cxn modelId="{DF980C41-F6CD-4BD0-9192-8F771E610050}" srcId="{D8CC47BA-B8F8-40A5-8EC2-80BDDB7E388F}" destId="{66F85C0E-9F26-4BA7-B54B-E1085E18A796}" srcOrd="0" destOrd="0" parTransId="{72EEA578-574E-49CB-86CD-AFD05BA95205}" sibTransId="{9D19A077-081E-4894-B8E5-F9B036946C10}"/>
    <dgm:cxn modelId="{DB0CB841-EDCE-452D-9C79-4BD376C0512A}" type="presOf" srcId="{5FA498CE-7979-4A44-AAF7-98BDC0718E51}" destId="{B6B726D2-A35A-4D66-B15B-0477393F2127}" srcOrd="0" destOrd="0" presId="urn:microsoft.com/office/officeart/2009/3/layout/HorizontalOrganizationChart"/>
    <dgm:cxn modelId="{17BD7263-D977-4338-8D60-296AA9319111}" srcId="{D8CC47BA-B8F8-40A5-8EC2-80BDDB7E388F}" destId="{19D4472B-C4D9-4B4D-804E-690083065D5E}" srcOrd="1" destOrd="0" parTransId="{BB328973-BFD3-4F18-868A-B4F59F4C4B2D}" sibTransId="{509CC388-75DB-44C2-A81F-1836C4266EF4}"/>
    <dgm:cxn modelId="{168E6A46-ADD3-469F-9817-93D63C7BFD10}" type="presOf" srcId="{6998082B-B016-4DD7-B45F-F7D0589084DC}" destId="{5F922777-B0C2-49AE-8EB9-1F328A270303}" srcOrd="0" destOrd="0" presId="urn:microsoft.com/office/officeart/2009/3/layout/HorizontalOrganizationChart"/>
    <dgm:cxn modelId="{DD2E1068-2D02-4D2F-B29A-24A535CA986E}" type="presOf" srcId="{D8CC47BA-B8F8-40A5-8EC2-80BDDB7E388F}" destId="{B6590FD9-1335-4240-A1A7-9C19C29B3B42}" srcOrd="0" destOrd="0" presId="urn:microsoft.com/office/officeart/2009/3/layout/HorizontalOrganizationChart"/>
    <dgm:cxn modelId="{2E92F84E-993F-48C9-B4D3-DF9591F415D3}" srcId="{D8CC47BA-B8F8-40A5-8EC2-80BDDB7E388F}" destId="{5D59DF87-AF06-45B9-BC14-5DBDA5C25A62}" srcOrd="2" destOrd="0" parTransId="{A3DE437E-5BB4-4219-913D-5A286B90CA63}" sibTransId="{5348DAE9-2A34-4307-9CED-F82A650C6222}"/>
    <dgm:cxn modelId="{BC673375-9DB4-4232-9FC8-91447A95D388}" type="presOf" srcId="{66F85C0E-9F26-4BA7-B54B-E1085E18A796}" destId="{F4A64614-C9DF-419C-B44C-921E59C51F3F}" srcOrd="0" destOrd="0" presId="urn:microsoft.com/office/officeart/2009/3/layout/HorizontalOrganizationChart"/>
    <dgm:cxn modelId="{4A4F277D-D539-4DBB-B6AE-20B76394D7AD}" type="presOf" srcId="{D8CC47BA-B8F8-40A5-8EC2-80BDDB7E388F}" destId="{F4011680-E555-41EF-9EF2-E81CB9D2EB6F}" srcOrd="1" destOrd="0" presId="urn:microsoft.com/office/officeart/2009/3/layout/HorizontalOrganizationChart"/>
    <dgm:cxn modelId="{30342488-03F1-4BCD-B970-46BD2C82B457}" type="presOf" srcId="{A3DE437E-5BB4-4219-913D-5A286B90CA63}" destId="{57AFA558-DE0F-4BFF-8C55-873AC5DE3AC8}" srcOrd="0" destOrd="0" presId="urn:microsoft.com/office/officeart/2009/3/layout/HorizontalOrganizationChart"/>
    <dgm:cxn modelId="{1F7FC296-B53F-4AC3-BA47-7B67AF1B8D7F}" type="presOf" srcId="{EDBEC47C-3D0B-44BC-850E-685C7724C49C}" destId="{7CF8ADFE-9CFB-4744-ACAC-C1E247F08A45}" srcOrd="0" destOrd="0" presId="urn:microsoft.com/office/officeart/2009/3/layout/HorizontalOrganizationChart"/>
    <dgm:cxn modelId="{31900598-A78B-45A6-ACD6-A9A1834D19DA}" srcId="{6998082B-B016-4DD7-B45F-F7D0589084DC}" destId="{D8CC47BA-B8F8-40A5-8EC2-80BDDB7E388F}" srcOrd="0" destOrd="0" parTransId="{1767BC0C-7365-42B5-B524-16616BF55E23}" sibTransId="{1F556FC0-5A06-4A21-AC50-717B287C470D}"/>
    <dgm:cxn modelId="{C9C79DA3-A954-40A4-95B0-61CB53B2584C}" type="presOf" srcId="{19D4472B-C4D9-4B4D-804E-690083065D5E}" destId="{0FFA5187-1504-4D6A-A89E-21C9D2BEAC99}" srcOrd="1" destOrd="0" presId="urn:microsoft.com/office/officeart/2009/3/layout/HorizontalOrganizationChart"/>
    <dgm:cxn modelId="{3DF495BD-322D-4967-978C-983B23434FF2}" type="presOf" srcId="{72EEA578-574E-49CB-86CD-AFD05BA95205}" destId="{89584F8A-590E-483A-BD88-C8C4EADAF7C3}" srcOrd="0" destOrd="0" presId="urn:microsoft.com/office/officeart/2009/3/layout/HorizontalOrganizationChart"/>
    <dgm:cxn modelId="{7C826AC8-8E7E-4BD5-B286-337F282C468C}" type="presOf" srcId="{66F85C0E-9F26-4BA7-B54B-E1085E18A796}" destId="{4F1EB5D5-8D0F-4371-AF14-DB566E1D28AF}" srcOrd="1" destOrd="0" presId="urn:microsoft.com/office/officeart/2009/3/layout/HorizontalOrganizationChart"/>
    <dgm:cxn modelId="{2DAD4DED-7591-4808-8CD2-7AAFCB2E56CF}" type="presOf" srcId="{5D59DF87-AF06-45B9-BC14-5DBDA5C25A62}" destId="{39FBDC25-C049-4A1D-AF08-32B669FB74D9}" srcOrd="1" destOrd="0" presId="urn:microsoft.com/office/officeart/2009/3/layout/HorizontalOrganizationChart"/>
    <dgm:cxn modelId="{6C0E85E6-44EA-4941-81CD-96D35374CF1D}" type="presParOf" srcId="{5F922777-B0C2-49AE-8EB9-1F328A270303}" destId="{2D734911-31C2-4F07-B9D1-C9B6F4BD1915}" srcOrd="0" destOrd="0" presId="urn:microsoft.com/office/officeart/2009/3/layout/HorizontalOrganizationChart"/>
    <dgm:cxn modelId="{39E1AB9B-2FAC-487B-A24E-4665DFC17DD4}" type="presParOf" srcId="{2D734911-31C2-4F07-B9D1-C9B6F4BD1915}" destId="{9B448C0B-4012-4DF4-8C67-0850D9095E5B}" srcOrd="0" destOrd="0" presId="urn:microsoft.com/office/officeart/2009/3/layout/HorizontalOrganizationChart"/>
    <dgm:cxn modelId="{E6FF7ACD-FB45-419B-A214-47A0B42B016A}" type="presParOf" srcId="{9B448C0B-4012-4DF4-8C67-0850D9095E5B}" destId="{B6590FD9-1335-4240-A1A7-9C19C29B3B42}" srcOrd="0" destOrd="0" presId="urn:microsoft.com/office/officeart/2009/3/layout/HorizontalOrganizationChart"/>
    <dgm:cxn modelId="{E4C77523-1A0D-422A-BEEF-7C2C34223523}" type="presParOf" srcId="{9B448C0B-4012-4DF4-8C67-0850D9095E5B}" destId="{F4011680-E555-41EF-9EF2-E81CB9D2EB6F}" srcOrd="1" destOrd="0" presId="urn:microsoft.com/office/officeart/2009/3/layout/HorizontalOrganizationChart"/>
    <dgm:cxn modelId="{3D5DE866-0C49-49F2-B33F-3F11A39915E5}" type="presParOf" srcId="{2D734911-31C2-4F07-B9D1-C9B6F4BD1915}" destId="{B03DFCA8-F01D-4B5A-8E4A-481CA8FCB63E}" srcOrd="1" destOrd="0" presId="urn:microsoft.com/office/officeart/2009/3/layout/HorizontalOrganizationChart"/>
    <dgm:cxn modelId="{8BFCDAB5-4743-4CE9-8E72-7C5052B0F821}" type="presParOf" srcId="{B03DFCA8-F01D-4B5A-8E4A-481CA8FCB63E}" destId="{89584F8A-590E-483A-BD88-C8C4EADAF7C3}" srcOrd="0" destOrd="0" presId="urn:microsoft.com/office/officeart/2009/3/layout/HorizontalOrganizationChart"/>
    <dgm:cxn modelId="{F33E0619-F0A9-43C1-BA0D-C449A4E95FA7}" type="presParOf" srcId="{B03DFCA8-F01D-4B5A-8E4A-481CA8FCB63E}" destId="{59595C83-63CF-4815-A6C7-35CE7EBF7237}" srcOrd="1" destOrd="0" presId="urn:microsoft.com/office/officeart/2009/3/layout/HorizontalOrganizationChart"/>
    <dgm:cxn modelId="{799BE7CD-B525-4B16-9030-9E10CB9E503C}" type="presParOf" srcId="{59595C83-63CF-4815-A6C7-35CE7EBF7237}" destId="{A27A406C-39F7-4C2A-9BB1-3ED848597321}" srcOrd="0" destOrd="0" presId="urn:microsoft.com/office/officeart/2009/3/layout/HorizontalOrganizationChart"/>
    <dgm:cxn modelId="{ECAEC908-AA47-41AD-ADDA-390EF1D18092}" type="presParOf" srcId="{A27A406C-39F7-4C2A-9BB1-3ED848597321}" destId="{F4A64614-C9DF-419C-B44C-921E59C51F3F}" srcOrd="0" destOrd="0" presId="urn:microsoft.com/office/officeart/2009/3/layout/HorizontalOrganizationChart"/>
    <dgm:cxn modelId="{A5D749CA-611F-4F4E-8336-B338BF740104}" type="presParOf" srcId="{A27A406C-39F7-4C2A-9BB1-3ED848597321}" destId="{4F1EB5D5-8D0F-4371-AF14-DB566E1D28AF}" srcOrd="1" destOrd="0" presId="urn:microsoft.com/office/officeart/2009/3/layout/HorizontalOrganizationChart"/>
    <dgm:cxn modelId="{78DBB691-FBD7-428B-AA58-A17BAC75184C}" type="presParOf" srcId="{59595C83-63CF-4815-A6C7-35CE7EBF7237}" destId="{BA39DEBD-F498-4A5E-B985-92734D7AEEF8}" srcOrd="1" destOrd="0" presId="urn:microsoft.com/office/officeart/2009/3/layout/HorizontalOrganizationChart"/>
    <dgm:cxn modelId="{89091DAD-5D3A-4548-A430-8562FD9B6A5F}" type="presParOf" srcId="{59595C83-63CF-4815-A6C7-35CE7EBF7237}" destId="{25683274-E91A-4A9E-AEA6-446247CB3AD4}" srcOrd="2" destOrd="0" presId="urn:microsoft.com/office/officeart/2009/3/layout/HorizontalOrganizationChart"/>
    <dgm:cxn modelId="{E9FC2B7C-48D6-412F-B60B-D5019426C578}" type="presParOf" srcId="{B03DFCA8-F01D-4B5A-8E4A-481CA8FCB63E}" destId="{9DEB2E64-90E7-4D1A-9B78-D295FDC9E487}" srcOrd="2" destOrd="0" presId="urn:microsoft.com/office/officeart/2009/3/layout/HorizontalOrganizationChart"/>
    <dgm:cxn modelId="{96C216FD-862E-42D8-B21E-63BCE64E27BF}" type="presParOf" srcId="{B03DFCA8-F01D-4B5A-8E4A-481CA8FCB63E}" destId="{C751E336-FE45-46E5-B3B1-9E6A880CB655}" srcOrd="3" destOrd="0" presId="urn:microsoft.com/office/officeart/2009/3/layout/HorizontalOrganizationChart"/>
    <dgm:cxn modelId="{CE2CCB26-096F-4A32-B373-7D439920A285}" type="presParOf" srcId="{C751E336-FE45-46E5-B3B1-9E6A880CB655}" destId="{21F43EB6-E4FD-447E-99C7-5647B7559EC5}" srcOrd="0" destOrd="0" presId="urn:microsoft.com/office/officeart/2009/3/layout/HorizontalOrganizationChart"/>
    <dgm:cxn modelId="{AD8E46CD-9166-4D6D-9E56-F422C21B7D5A}" type="presParOf" srcId="{21F43EB6-E4FD-447E-99C7-5647B7559EC5}" destId="{22F20876-8138-4A32-9D1C-DE8F8F66AD02}" srcOrd="0" destOrd="0" presId="urn:microsoft.com/office/officeart/2009/3/layout/HorizontalOrganizationChart"/>
    <dgm:cxn modelId="{ADEA0584-DE21-4046-B607-93BB3642F62E}" type="presParOf" srcId="{21F43EB6-E4FD-447E-99C7-5647B7559EC5}" destId="{0FFA5187-1504-4D6A-A89E-21C9D2BEAC99}" srcOrd="1" destOrd="0" presId="urn:microsoft.com/office/officeart/2009/3/layout/HorizontalOrganizationChart"/>
    <dgm:cxn modelId="{AD2CB9E8-668E-4073-9B1E-DC2FE0BE84C0}" type="presParOf" srcId="{C751E336-FE45-46E5-B3B1-9E6A880CB655}" destId="{4A56FA3C-2EF0-4023-AA9D-959B47838D3A}" srcOrd="1" destOrd="0" presId="urn:microsoft.com/office/officeart/2009/3/layout/HorizontalOrganizationChart"/>
    <dgm:cxn modelId="{D0E46F34-014F-46DF-8AA6-346EF0871D8F}" type="presParOf" srcId="{C751E336-FE45-46E5-B3B1-9E6A880CB655}" destId="{7AD3E782-FDC7-4A1F-BFBC-B175DBBEC964}" srcOrd="2" destOrd="0" presId="urn:microsoft.com/office/officeart/2009/3/layout/HorizontalOrganizationChart"/>
    <dgm:cxn modelId="{18EDBCA9-4EE4-4D24-BD1B-AA87094697FA}" type="presParOf" srcId="{B03DFCA8-F01D-4B5A-8E4A-481CA8FCB63E}" destId="{57AFA558-DE0F-4BFF-8C55-873AC5DE3AC8}" srcOrd="4" destOrd="0" presId="urn:microsoft.com/office/officeart/2009/3/layout/HorizontalOrganizationChart"/>
    <dgm:cxn modelId="{B847DDA0-A6A7-4B2D-9CB5-38CD347F624D}" type="presParOf" srcId="{B03DFCA8-F01D-4B5A-8E4A-481CA8FCB63E}" destId="{4607A3FA-0DD1-47C9-A897-47AFBCEC7341}" srcOrd="5" destOrd="0" presId="urn:microsoft.com/office/officeart/2009/3/layout/HorizontalOrganizationChart"/>
    <dgm:cxn modelId="{66B87A5B-F9FB-4BA0-81CA-5979DC1AC9D6}" type="presParOf" srcId="{4607A3FA-0DD1-47C9-A897-47AFBCEC7341}" destId="{AD24A237-83B0-48C1-9BEE-70A8C2495644}" srcOrd="0" destOrd="0" presId="urn:microsoft.com/office/officeart/2009/3/layout/HorizontalOrganizationChart"/>
    <dgm:cxn modelId="{84A26230-D6E8-4BEA-BE36-7B63EBF180F7}" type="presParOf" srcId="{AD24A237-83B0-48C1-9BEE-70A8C2495644}" destId="{C99A9AA8-1181-457F-B7DC-9E816D278426}" srcOrd="0" destOrd="0" presId="urn:microsoft.com/office/officeart/2009/3/layout/HorizontalOrganizationChart"/>
    <dgm:cxn modelId="{B20FF267-35E6-4B25-8CAE-519273E76A7A}" type="presParOf" srcId="{AD24A237-83B0-48C1-9BEE-70A8C2495644}" destId="{39FBDC25-C049-4A1D-AF08-32B669FB74D9}" srcOrd="1" destOrd="0" presId="urn:microsoft.com/office/officeart/2009/3/layout/HorizontalOrganizationChart"/>
    <dgm:cxn modelId="{AB8C0778-E51B-4C88-B15D-C8071A7C5C73}" type="presParOf" srcId="{4607A3FA-0DD1-47C9-A897-47AFBCEC7341}" destId="{2026D4D5-25F4-463A-8FD5-17E1C126E51D}" srcOrd="1" destOrd="0" presId="urn:microsoft.com/office/officeart/2009/3/layout/HorizontalOrganizationChart"/>
    <dgm:cxn modelId="{9C4D89F2-924B-4608-9DB1-F3FA19C01E30}" type="presParOf" srcId="{4607A3FA-0DD1-47C9-A897-47AFBCEC7341}" destId="{A3104D83-3A96-42B1-BD2A-5904D57DD376}" srcOrd="2" destOrd="0" presId="urn:microsoft.com/office/officeart/2009/3/layout/HorizontalOrganizationChart"/>
    <dgm:cxn modelId="{8D95B1AB-9E9E-45F2-9028-FE46F7194A32}" type="presParOf" srcId="{B03DFCA8-F01D-4B5A-8E4A-481CA8FCB63E}" destId="{B6B726D2-A35A-4D66-B15B-0477393F2127}" srcOrd="6" destOrd="0" presId="urn:microsoft.com/office/officeart/2009/3/layout/HorizontalOrganizationChart"/>
    <dgm:cxn modelId="{B4EFBB3A-9DA4-4A49-B568-81D281E3F144}" type="presParOf" srcId="{B03DFCA8-F01D-4B5A-8E4A-481CA8FCB63E}" destId="{56ECBED6-343F-4BCE-8B19-789ECC2047CC}" srcOrd="7" destOrd="0" presId="urn:microsoft.com/office/officeart/2009/3/layout/HorizontalOrganizationChart"/>
    <dgm:cxn modelId="{D0358223-A905-4197-8156-E5CE29747870}" type="presParOf" srcId="{56ECBED6-343F-4BCE-8B19-789ECC2047CC}" destId="{47C98EC3-ACE5-4933-A7ED-9F4B3B5C42F5}" srcOrd="0" destOrd="0" presId="urn:microsoft.com/office/officeart/2009/3/layout/HorizontalOrganizationChart"/>
    <dgm:cxn modelId="{2337E1B4-3A82-43BE-B4B7-686449843559}" type="presParOf" srcId="{47C98EC3-ACE5-4933-A7ED-9F4B3B5C42F5}" destId="{7CF8ADFE-9CFB-4744-ACAC-C1E247F08A45}" srcOrd="0" destOrd="0" presId="urn:microsoft.com/office/officeart/2009/3/layout/HorizontalOrganizationChart"/>
    <dgm:cxn modelId="{6AE67EE7-AA3A-4733-8033-580A21606C23}" type="presParOf" srcId="{47C98EC3-ACE5-4933-A7ED-9F4B3B5C42F5}" destId="{7F5B6CF9-0904-4242-84E7-4EBF0B177BA7}" srcOrd="1" destOrd="0" presId="urn:microsoft.com/office/officeart/2009/3/layout/HorizontalOrganizationChart"/>
    <dgm:cxn modelId="{69AD3AB0-EC0B-4CBD-8D11-669C6E34195E}" type="presParOf" srcId="{56ECBED6-343F-4BCE-8B19-789ECC2047CC}" destId="{D4248455-9760-44CA-8CEB-01BBA52FAE45}" srcOrd="1" destOrd="0" presId="urn:microsoft.com/office/officeart/2009/3/layout/HorizontalOrganizationChart"/>
    <dgm:cxn modelId="{4C434C79-8497-4325-B4E1-152AE90E4778}" type="presParOf" srcId="{56ECBED6-343F-4BCE-8B19-789ECC2047CC}" destId="{A9D7DA79-BAA1-4DBB-9184-F5B8C1562DD3}" srcOrd="2" destOrd="0" presId="urn:microsoft.com/office/officeart/2009/3/layout/HorizontalOrganizationChart"/>
    <dgm:cxn modelId="{DFA686EE-7ADD-42E6-BC85-E6562F3DA067}" type="presParOf" srcId="{2D734911-31C2-4F07-B9D1-C9B6F4BD1915}" destId="{782D5DDE-CE96-4F46-A262-C02408DD2AE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726D2-A35A-4D66-B15B-0477393F2127}">
      <dsp:nvSpPr>
        <dsp:cNvPr id="0" name=""/>
        <dsp:cNvSpPr/>
      </dsp:nvSpPr>
      <dsp:spPr>
        <a:xfrm>
          <a:off x="4434030" y="2875669"/>
          <a:ext cx="721056" cy="2325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528" y="0"/>
              </a:lnTo>
              <a:lnTo>
                <a:pt x="360528" y="2325407"/>
              </a:lnTo>
              <a:lnTo>
                <a:pt x="721056" y="2325407"/>
              </a:lnTo>
            </a:path>
          </a:pathLst>
        </a:custGeom>
        <a:noFill/>
        <a:ln w="539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FA558-DE0F-4BFF-8C55-873AC5DE3AC8}">
      <dsp:nvSpPr>
        <dsp:cNvPr id="0" name=""/>
        <dsp:cNvSpPr/>
      </dsp:nvSpPr>
      <dsp:spPr>
        <a:xfrm>
          <a:off x="4434030" y="2875669"/>
          <a:ext cx="721056" cy="775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528" y="0"/>
              </a:lnTo>
              <a:lnTo>
                <a:pt x="360528" y="775135"/>
              </a:lnTo>
              <a:lnTo>
                <a:pt x="721056" y="775135"/>
              </a:lnTo>
            </a:path>
          </a:pathLst>
        </a:custGeom>
        <a:noFill/>
        <a:ln w="539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B2E64-90E7-4D1A-9B78-D295FDC9E487}">
      <dsp:nvSpPr>
        <dsp:cNvPr id="0" name=""/>
        <dsp:cNvSpPr/>
      </dsp:nvSpPr>
      <dsp:spPr>
        <a:xfrm>
          <a:off x="4434030" y="2100533"/>
          <a:ext cx="721056" cy="775135"/>
        </a:xfrm>
        <a:custGeom>
          <a:avLst/>
          <a:gdLst/>
          <a:ahLst/>
          <a:cxnLst/>
          <a:rect l="0" t="0" r="0" b="0"/>
          <a:pathLst>
            <a:path>
              <a:moveTo>
                <a:pt x="0" y="775135"/>
              </a:moveTo>
              <a:lnTo>
                <a:pt x="360528" y="775135"/>
              </a:lnTo>
              <a:lnTo>
                <a:pt x="360528" y="0"/>
              </a:lnTo>
              <a:lnTo>
                <a:pt x="721056" y="0"/>
              </a:lnTo>
            </a:path>
          </a:pathLst>
        </a:custGeom>
        <a:noFill/>
        <a:ln w="539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84F8A-590E-483A-BD88-C8C4EADAF7C3}">
      <dsp:nvSpPr>
        <dsp:cNvPr id="0" name=""/>
        <dsp:cNvSpPr/>
      </dsp:nvSpPr>
      <dsp:spPr>
        <a:xfrm>
          <a:off x="4434030" y="550261"/>
          <a:ext cx="721056" cy="2325407"/>
        </a:xfrm>
        <a:custGeom>
          <a:avLst/>
          <a:gdLst/>
          <a:ahLst/>
          <a:cxnLst/>
          <a:rect l="0" t="0" r="0" b="0"/>
          <a:pathLst>
            <a:path>
              <a:moveTo>
                <a:pt x="0" y="2325407"/>
              </a:moveTo>
              <a:lnTo>
                <a:pt x="360528" y="2325407"/>
              </a:lnTo>
              <a:lnTo>
                <a:pt x="360528" y="0"/>
              </a:lnTo>
              <a:lnTo>
                <a:pt x="721056" y="0"/>
              </a:lnTo>
            </a:path>
          </a:pathLst>
        </a:custGeom>
        <a:noFill/>
        <a:ln w="539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90FD9-1335-4240-A1A7-9C19C29B3B42}">
      <dsp:nvSpPr>
        <dsp:cNvPr id="0" name=""/>
        <dsp:cNvSpPr/>
      </dsp:nvSpPr>
      <dsp:spPr>
        <a:xfrm>
          <a:off x="828746" y="2325863"/>
          <a:ext cx="3605283" cy="109961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3600" kern="1200" dirty="0">
              <a:solidFill>
                <a:schemeClr val="tx1"/>
              </a:solidFill>
            </a:rPr>
            <a:t>MINT-</a:t>
          </a:r>
          <a:r>
            <a:rPr lang="en-DE" sz="3600" kern="1200" dirty="0" err="1">
              <a:solidFill>
                <a:schemeClr val="tx1"/>
              </a:solidFill>
            </a:rPr>
            <a:t>Robi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828746" y="2325863"/>
        <a:ext cx="3605283" cy="1099611"/>
      </dsp:txXfrm>
    </dsp:sp>
    <dsp:sp modelId="{F4A64614-C9DF-419C-B44C-921E59C51F3F}">
      <dsp:nvSpPr>
        <dsp:cNvPr id="0" name=""/>
        <dsp:cNvSpPr/>
      </dsp:nvSpPr>
      <dsp:spPr>
        <a:xfrm>
          <a:off x="5155086" y="456"/>
          <a:ext cx="3605283" cy="109961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solidFill>
                <a:schemeClr val="tx1"/>
              </a:solidFill>
            </a:rPr>
            <a:t>Mathematik</a:t>
          </a:r>
        </a:p>
      </dsp:txBody>
      <dsp:txXfrm>
        <a:off x="5155086" y="456"/>
        <a:ext cx="3605283" cy="1099611"/>
      </dsp:txXfrm>
    </dsp:sp>
    <dsp:sp modelId="{22F20876-8138-4A32-9D1C-DE8F8F66AD02}">
      <dsp:nvSpPr>
        <dsp:cNvPr id="0" name=""/>
        <dsp:cNvSpPr/>
      </dsp:nvSpPr>
      <dsp:spPr>
        <a:xfrm>
          <a:off x="5155086" y="1550727"/>
          <a:ext cx="3605283" cy="109961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solidFill>
                <a:schemeClr val="tx1"/>
              </a:solidFill>
            </a:rPr>
            <a:t>Informatik</a:t>
          </a:r>
          <a:endParaRPr lang="de-DE" sz="3200" kern="1200" dirty="0">
            <a:solidFill>
              <a:schemeClr val="tx1"/>
            </a:solidFill>
          </a:endParaRPr>
        </a:p>
      </dsp:txBody>
      <dsp:txXfrm>
        <a:off x="5155086" y="1550727"/>
        <a:ext cx="3605283" cy="1099611"/>
      </dsp:txXfrm>
    </dsp:sp>
    <dsp:sp modelId="{C99A9AA8-1181-457F-B7DC-9E816D278426}">
      <dsp:nvSpPr>
        <dsp:cNvPr id="0" name=""/>
        <dsp:cNvSpPr/>
      </dsp:nvSpPr>
      <dsp:spPr>
        <a:xfrm>
          <a:off x="5155086" y="3100999"/>
          <a:ext cx="3605283" cy="109961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solidFill>
                <a:schemeClr val="tx1"/>
              </a:solidFill>
            </a:rPr>
            <a:t>Naturwissenschaften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5155086" y="3100999"/>
        <a:ext cx="3605283" cy="1099611"/>
      </dsp:txXfrm>
    </dsp:sp>
    <dsp:sp modelId="{7CF8ADFE-9CFB-4744-ACAC-C1E247F08A45}">
      <dsp:nvSpPr>
        <dsp:cNvPr id="0" name=""/>
        <dsp:cNvSpPr/>
      </dsp:nvSpPr>
      <dsp:spPr>
        <a:xfrm>
          <a:off x="5155086" y="4651271"/>
          <a:ext cx="3605283" cy="109961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noProof="0" dirty="0">
              <a:solidFill>
                <a:schemeClr val="tx1"/>
              </a:solidFill>
            </a:rPr>
            <a:t>Technik</a:t>
          </a:r>
        </a:p>
      </dsp:txBody>
      <dsp:txXfrm>
        <a:off x="5155086" y="4651271"/>
        <a:ext cx="3605283" cy="1099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59BD9-62F1-429D-B4CC-19500AAFF4ED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DFC34-E170-4F96-8790-232BAEBB7B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99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81506-B678-853C-206C-2EF69E30D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C585D6-510D-58FF-9E4C-55521E4A4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F79D0E-3187-CD9A-90D7-6EB73C0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55991-7B27-4803-B939-B4DDB12B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206502-799D-9584-641E-8C1D7CF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9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52245-9F99-A148-F671-8D23D35A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4826AFC-2A2A-54A0-FCD7-4AA4226F6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2EBE5D-471D-633F-3FFA-2F2EE785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C9D012-B0D2-8734-1659-EA6693D9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DCAC47-E486-96BF-A4CE-44B70E7A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79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3B82CF-0183-F2FF-1287-C886DA537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0EDC58-DB46-F9D0-1F67-E895F17DC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4F6CEF-012B-73A6-F87E-966EAA94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06B587-A82E-AC81-A3A9-ABEEA085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DAFCA-5C5E-EB3F-EC2D-9C23B365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1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634D6-391C-F039-A3C3-D4581C3F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E5D218-BE1E-9E44-140A-2ACCC202C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801412-F210-12B7-8E8D-1E8C7C33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EC6945-2036-284F-A2A5-3E96D5BF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054E54-1BBB-3BB9-A6C8-C8B146C0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60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C6164-28B7-3455-284C-351DEAFC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C71624-AF24-6B95-3B3B-0788EEA51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47312-D1C3-5A4D-B037-2F47FEEC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EE4D40-DAE6-2817-673A-D41F9E08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283167-7FCE-9589-91E4-A40A082C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2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8C091-1F79-F6C2-2C15-A9FF757F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7610A7-6B2D-40FA-620B-1D90A3205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553F02-1DA5-0118-8766-D2D8AF347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2F118E-B4CB-2093-ACE1-E07EC8645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F9DC8A-9FB2-683D-54B5-2D2EDE49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C1A0D3-920C-23DA-9A22-11E3B520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11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C17DA-4BEA-EBC4-F6F6-D428364A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05B9EF-6000-AA08-21AB-3840D10AE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0FF10A-BE49-33EA-3976-F633C074C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87C284-A87C-F227-1E9E-B12904592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838297-D72A-C17B-AE50-F421B8168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38D3FE-FB4D-16D9-1289-42199413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5460DA-2ACB-DDC6-D5C6-F9933BE3A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E0B3E2-6209-1791-D3BC-335B1972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76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0547C-0AF0-9BE3-7B31-7DF061BE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A8473D-9375-3F68-30E5-0E27B80C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AFA8C8-E1C6-8532-2263-B2D1BDB9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45ADA3-27AD-877F-36D9-6F0F4DAB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88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C20157-93D6-1211-F8C5-9217AE06D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FA5518-D2CF-32FE-4060-5E64D41F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68AE31-CAA2-C025-D1FA-38485AAE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1DADE-B518-352D-C979-3581B432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721F1-CF48-C062-C281-DCC0DDA5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04CC0B-264E-8E6E-C6B4-9ABA6EAB0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296315-36B5-0248-E585-5ABA3159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452DDD-2D20-3941-3206-B171F9B8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AC1667-E20E-F757-54EC-0D6428BF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28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CF593-2AED-E929-CADB-5C2F0E57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63056D-748E-2A19-3E1D-176BF7175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3FACB9-B6EB-DDC8-7380-E6A2FDC06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4F1FB9-EFB5-AB52-F6BA-44F414C8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576EB8-7A9A-B4B9-1208-2B5F0D979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5E4BE9-631F-281C-92B8-8DA336D3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21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F60BE79-8860-804D-FD08-E3589267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C4084C-132D-33FB-6717-A1E20D3A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BBB117-119B-BCAF-B79C-0E388F345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0892A-2AEE-436D-86B8-2F89F55936C4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DCE2FA-88B3-B769-1017-B61BAB042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EA671A-BCA5-8C2D-63EA-3D6CDFF39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7EB45-08FF-4065-A082-C7C4431AED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75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84EF385F-3A17-F91D-AE28-0D80E4810F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5491" y="0"/>
          <a:ext cx="3759277" cy="360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7378720" imgH="26266320" progId="PBrush">
                  <p:embed/>
                </p:oleObj>
              </mc:Choice>
              <mc:Fallback>
                <p:oleObj name="Bitmap Image" r:id="rId2" imgW="27378720" imgH="26266320" progId="PBrush">
                  <p:embed/>
                  <p:pic>
                    <p:nvPicPr>
                      <p:cNvPr id="21" name="Objekt 20">
                        <a:extLst>
                          <a:ext uri="{FF2B5EF4-FFF2-40B4-BE49-F238E27FC236}">
                            <a16:creationId xmlns:a16="http://schemas.microsoft.com/office/drawing/2014/main" id="{84EF385F-3A17-F91D-AE28-0D80E4810F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5491" y="0"/>
                        <a:ext cx="3759277" cy="3602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extfeld 4">
            <a:extLst>
              <a:ext uri="{FF2B5EF4-FFF2-40B4-BE49-F238E27FC236}">
                <a16:creationId xmlns:a16="http://schemas.microsoft.com/office/drawing/2014/main" id="{245EF058-7F96-14CE-CEB7-66CA1E0D8D02}"/>
              </a:ext>
            </a:extLst>
          </p:cNvPr>
          <p:cNvGraphicFramePr/>
          <p:nvPr/>
        </p:nvGraphicFramePr>
        <p:xfrm>
          <a:off x="2221883" y="578500"/>
          <a:ext cx="9589117" cy="57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10">
            <a:extLst>
              <a:ext uri="{FF2B5EF4-FFF2-40B4-BE49-F238E27FC236}">
                <a16:creationId xmlns:a16="http://schemas.microsoft.com/office/drawing/2014/main" id="{78715325-8CCB-7C9F-465B-C60D43CD8B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11981" r="23817" b="17538"/>
          <a:stretch/>
        </p:blipFill>
        <p:spPr bwMode="auto">
          <a:xfrm>
            <a:off x="0" y="0"/>
            <a:ext cx="2772000" cy="1516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27B668D-33D6-5FD3-3D68-5D78D5AA1B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13400" r="21872" b="18647"/>
          <a:stretch/>
        </p:blipFill>
        <p:spPr bwMode="auto">
          <a:xfrm>
            <a:off x="0" y="1232303"/>
            <a:ext cx="2772000" cy="1391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A07E9283-F357-E0A3-6D12-80A1305A13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2454" r="23553" b="17223"/>
          <a:stretch/>
        </p:blipFill>
        <p:spPr bwMode="auto">
          <a:xfrm>
            <a:off x="0" y="4077597"/>
            <a:ext cx="2772000" cy="1467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F447182-25C0-9AB3-D5C4-E92B2D6432E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374" r="23098" b="15932"/>
          <a:stretch/>
        </p:blipFill>
        <p:spPr bwMode="auto">
          <a:xfrm>
            <a:off x="0" y="2597667"/>
            <a:ext cx="2772000" cy="1493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0B2A77D-EC2E-D106-E079-921C7507C08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9" r="10648" b="6525"/>
          <a:stretch/>
        </p:blipFill>
        <p:spPr bwMode="auto">
          <a:xfrm>
            <a:off x="0" y="5537895"/>
            <a:ext cx="2772000" cy="1316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28491E-B7D3-30D1-8CE3-75A508DE5666}"/>
              </a:ext>
            </a:extLst>
          </p:cNvPr>
          <p:cNvSpPr txBox="1"/>
          <p:nvPr/>
        </p:nvSpPr>
        <p:spPr>
          <a:xfrm>
            <a:off x="3357360" y="4049274"/>
            <a:ext cx="265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Prof. Kilian Singer</a:t>
            </a:r>
          </a:p>
          <a:p>
            <a:r>
              <a:rPr lang="de-DE" dirty="0" err="1"/>
              <a:t>Weike</a:t>
            </a:r>
            <a:r>
              <a:rPr lang="de-DE" dirty="0"/>
              <a:t> Kretzschmar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B63165-551C-705C-DF58-ADF5D969060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9344" y="453958"/>
            <a:ext cx="737573" cy="7465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7B777D5-648D-F5EE-8D82-4FE6F7E89EF4}"/>
              </a:ext>
            </a:extLst>
          </p:cNvPr>
          <p:cNvSpPr txBox="1"/>
          <p:nvPr/>
        </p:nvSpPr>
        <p:spPr>
          <a:xfrm>
            <a:off x="11216011" y="27515"/>
            <a:ext cx="1057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Unterstützt </a:t>
            </a:r>
          </a:p>
          <a:p>
            <a:pPr algn="ctr"/>
            <a:r>
              <a:rPr lang="de-DE" sz="1400" dirty="0"/>
              <a:t>durch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4BB92E0-2296-001F-2899-FC103159C831}"/>
              </a:ext>
            </a:extLst>
          </p:cNvPr>
          <p:cNvSpPr txBox="1"/>
          <p:nvPr/>
        </p:nvSpPr>
        <p:spPr>
          <a:xfrm rot="16200000">
            <a:off x="-2920125" y="635674"/>
            <a:ext cx="617458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https://www.youtube.com/c/KilianSinger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7FAE5B9-9201-116D-0547-640974D15D6D}"/>
              </a:ext>
            </a:extLst>
          </p:cNvPr>
          <p:cNvSpPr txBox="1"/>
          <p:nvPr/>
        </p:nvSpPr>
        <p:spPr>
          <a:xfrm>
            <a:off x="9015412" y="6516769"/>
            <a:ext cx="344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https://quantumtechnology.info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A4CBBC2-0496-7814-4D54-4148D7D5277A}"/>
              </a:ext>
            </a:extLst>
          </p:cNvPr>
          <p:cNvSpPr txBox="1"/>
          <p:nvPr/>
        </p:nvSpPr>
        <p:spPr>
          <a:xfrm>
            <a:off x="11022212" y="1516438"/>
            <a:ext cx="13118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und</a:t>
            </a:r>
            <a:br>
              <a:rPr lang="de-DE" sz="1400" dirty="0"/>
            </a:br>
            <a:r>
              <a:rPr lang="de-DE" sz="1400" dirty="0"/>
              <a:t>Smart-City </a:t>
            </a:r>
          </a:p>
          <a:p>
            <a:pPr algn="ctr"/>
            <a:r>
              <a:rPr lang="de-DE" sz="1400" dirty="0"/>
              <a:t>Kassel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5608D2-CD98-8CC3-2D51-CB557730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4653643"/>
            <a:ext cx="4008349" cy="2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2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40AA2-8F1C-4E05-8B30-4BC7E075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Mauer Funktion mit Höhe und Breite!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31C0A3-D3CE-41C3-B232-861407C9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060" y="6017084"/>
            <a:ext cx="927148" cy="11367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7C89D2-BC39-47E2-A827-D11E49D4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04" y="2049745"/>
            <a:ext cx="5023108" cy="32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3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177B2-EDF8-402B-B170-2B6C16CD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Geht’s?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55E9CF-84F9-420B-B53B-A778AEDD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69" y="1862811"/>
            <a:ext cx="9620250" cy="52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D7EC-366A-5157-7549-36E6C564C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4FC7B-1AB6-EBAB-1300-4488484B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Telefon?</a:t>
            </a:r>
          </a:p>
        </p:txBody>
      </p:sp>
      <p:pic>
        <p:nvPicPr>
          <p:cNvPr id="4" name="Grafik 3" descr="Ein Bild, das Kopfhörer, Im Haus, Boden enthält.&#10;&#10;Automatisch generierte Beschreibung">
            <a:extLst>
              <a:ext uri="{FF2B5EF4-FFF2-40B4-BE49-F238E27FC236}">
                <a16:creationId xmlns:a16="http://schemas.microsoft.com/office/drawing/2014/main" id="{2324491B-B9DA-5F4F-1FCF-0C8CED7CA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99347"/>
            <a:ext cx="6858000" cy="38593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62D2654-ABFF-BAA6-B3EB-B77F54E0D1B7}"/>
              </a:ext>
            </a:extLst>
          </p:cNvPr>
          <p:cNvSpPr txBox="1"/>
          <p:nvPr/>
        </p:nvSpPr>
        <p:spPr>
          <a:xfrm>
            <a:off x="1094577" y="5729640"/>
            <a:ext cx="10369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highlight>
                  <a:srgbClr val="FFFF00"/>
                </a:highlight>
              </a:rPr>
              <a:t>Man kann Lautsprecher also auch als Mikrophon verwenden!</a:t>
            </a:r>
          </a:p>
        </p:txBody>
      </p:sp>
    </p:spTree>
    <p:extLst>
      <p:ext uri="{BB962C8B-B14F-4D97-AF65-F5344CB8AC3E}">
        <p14:creationId xmlns:p14="http://schemas.microsoft.com/office/powerpoint/2010/main" val="3673954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F6B0B-9BD5-A6CC-4AB3-DC33F1E8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Vogelgezwitscher programmieren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C96423-1F40-9D3F-5A61-5B29DB36E515}"/>
              </a:ext>
            </a:extLst>
          </p:cNvPr>
          <p:cNvSpPr txBox="1"/>
          <p:nvPr/>
        </p:nvSpPr>
        <p:spPr>
          <a:xfrm>
            <a:off x="2454007" y="6045372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https://makecode.microbit.org/_AosUYDCD996L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1AC9DA-92EA-6AD7-BCC0-ED286C39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111" y="1562004"/>
            <a:ext cx="5397777" cy="373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E8ED1-91BE-AA5A-16D8-444D0D9C1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447C3-5FE1-46A7-F9D6-B6B02E58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Vogelgezwitscher programmieren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AACD2B-A533-00D7-FE00-102D77C97570}"/>
              </a:ext>
            </a:extLst>
          </p:cNvPr>
          <p:cNvSpPr txBox="1"/>
          <p:nvPr/>
        </p:nvSpPr>
        <p:spPr>
          <a:xfrm>
            <a:off x="2454007" y="6045372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https://makecode.microbit.org/_9oH0C1RAE0Ya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6722A7-51D3-3AA6-B18C-4B16A7EA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007" y="1812299"/>
            <a:ext cx="5736546" cy="35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834AAD-7ADC-87AF-FBD1-B31AFD06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51"/>
            <a:ext cx="12192000" cy="58816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D32C395-C0F2-418C-88AF-152AE7B844C1}"/>
              </a:ext>
            </a:extLst>
          </p:cNvPr>
          <p:cNvSpPr txBox="1"/>
          <p:nvPr/>
        </p:nvSpPr>
        <p:spPr>
          <a:xfrm>
            <a:off x="7135436" y="364114"/>
            <a:ext cx="3411831" cy="5078313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/>
              <a:t>Steuerung:</a:t>
            </a:r>
          </a:p>
          <a:p>
            <a:r>
              <a:rPr lang="de-DE"/>
              <a:t>W: vor</a:t>
            </a:r>
          </a:p>
          <a:p>
            <a:r>
              <a:rPr lang="de-DE"/>
              <a:t>A: links</a:t>
            </a:r>
          </a:p>
          <a:p>
            <a:r>
              <a:rPr lang="de-DE"/>
              <a:t>D: rechts</a:t>
            </a:r>
          </a:p>
          <a:p>
            <a:r>
              <a:rPr lang="de-DE"/>
              <a:t>S: zurück</a:t>
            </a:r>
          </a:p>
          <a:p>
            <a:r>
              <a:rPr lang="de-DE"/>
              <a:t>1xLeertaste: springen</a:t>
            </a:r>
          </a:p>
          <a:p>
            <a:r>
              <a:rPr lang="de-DE"/>
              <a:t>2xLeertaste: fliegen/landen</a:t>
            </a:r>
          </a:p>
          <a:p>
            <a:r>
              <a:rPr lang="de-DE"/>
              <a:t>Leertaste drücken: hoch fliegen</a:t>
            </a:r>
          </a:p>
          <a:p>
            <a:r>
              <a:rPr lang="de-DE"/>
              <a:t>Hochstelltaste: tiefer</a:t>
            </a:r>
          </a:p>
          <a:p>
            <a:endParaRPr lang="de-DE"/>
          </a:p>
          <a:p>
            <a:r>
              <a:rPr lang="de-DE"/>
              <a:t>e: Blöcke auswählen</a:t>
            </a:r>
          </a:p>
          <a:p>
            <a:r>
              <a:rPr lang="de-DE"/>
              <a:t>1-9: Block in Hand nehmen</a:t>
            </a:r>
          </a:p>
          <a:p>
            <a:r>
              <a:rPr lang="de-DE"/>
              <a:t>linke Maustaste: graben</a:t>
            </a:r>
          </a:p>
          <a:p>
            <a:r>
              <a:rPr lang="de-DE"/>
              <a:t>rechte Maustaste: platzieren</a:t>
            </a:r>
          </a:p>
          <a:p>
            <a:endParaRPr lang="de-DE"/>
          </a:p>
          <a:p>
            <a:r>
              <a:rPr lang="de-DE"/>
              <a:t>c:programmieren</a:t>
            </a:r>
          </a:p>
          <a:p>
            <a:r>
              <a:rPr lang="de-DE"/>
              <a:t>t:reden und Funktionen ausführen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98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3DC7-D209-3048-404E-7044713D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48769-07E1-1803-D841-49E640B1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Geht’s?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3D4893-D298-9E9E-93F2-159855A1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69" y="1862811"/>
            <a:ext cx="9620250" cy="52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9D7FFE-C4D0-45BD-BEE2-CAA136CB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21" y="1769849"/>
            <a:ext cx="7379079" cy="35117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EA2DF60-2047-4F98-8523-8F1FE91F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732" y="2595610"/>
            <a:ext cx="1880265" cy="24670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40AA2-8F1C-4E05-8B30-4BC7E075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Mauer Funktion mit Höhe und Breite!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2522F7-2323-4799-B65A-7BA21B0B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16" y="1285317"/>
            <a:ext cx="3276768" cy="2660787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286E0689-8BCD-42DE-9236-83BEEB7D4640}"/>
              </a:ext>
            </a:extLst>
          </p:cNvPr>
          <p:cNvSpPr/>
          <p:nvPr/>
        </p:nvSpPr>
        <p:spPr>
          <a:xfrm rot="3363196">
            <a:off x="3787005" y="2259234"/>
            <a:ext cx="1772893" cy="409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31C0A3-D3CE-41C3-B232-861407C9C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060" y="6017084"/>
            <a:ext cx="927148" cy="11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8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40AA2-8F1C-4E05-8B30-4BC7E075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Mauer Funktion mit Höhe und Breite!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9DEDF2-68EF-4EFA-874B-6EC7CB19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366" y="2388016"/>
            <a:ext cx="2895749" cy="27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9D7FFE-C4D0-45BD-BEE2-CAA136CB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9"/>
          <a:stretch/>
        </p:blipFill>
        <p:spPr>
          <a:xfrm>
            <a:off x="7208796" y="1769849"/>
            <a:ext cx="4983204" cy="35117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EA2DF60-2047-4F98-8523-8F1FE91F9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732" y="2595610"/>
            <a:ext cx="1880265" cy="24670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40AA2-8F1C-4E05-8B30-4BC7E075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Mauer Funktion mit Höhe und Breite!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664BFD-50EC-4FE2-A165-B60B7AF9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76" y="3946104"/>
            <a:ext cx="3079908" cy="28004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31C0A3-D3CE-41C3-B232-861407C9C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060" y="6017084"/>
            <a:ext cx="927148" cy="1136708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0ECC0D3E-DADC-4D33-AC5A-A80A3C38899E}"/>
              </a:ext>
            </a:extLst>
          </p:cNvPr>
          <p:cNvSpPr/>
          <p:nvPr/>
        </p:nvSpPr>
        <p:spPr>
          <a:xfrm rot="20168657">
            <a:off x="2816993" y="4302296"/>
            <a:ext cx="5337276" cy="251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3C75D096-8461-41CA-BBBD-ED98B68EAADD}"/>
              </a:ext>
            </a:extLst>
          </p:cNvPr>
          <p:cNvSpPr/>
          <p:nvPr/>
        </p:nvSpPr>
        <p:spPr>
          <a:xfrm rot="20451339">
            <a:off x="2978364" y="4776519"/>
            <a:ext cx="5337276" cy="251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444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Breitbild</PresentationFormat>
  <Paragraphs>42</Paragraphs>
  <Slides>11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Bitmap Image</vt:lpstr>
      <vt:lpstr>PowerPoint-Präsentation</vt:lpstr>
      <vt:lpstr>Wie funktioniert Telefon?</vt:lpstr>
      <vt:lpstr>Vogelgezwitscher programmieren</vt:lpstr>
      <vt:lpstr>Vogelgezwitscher programmieren</vt:lpstr>
      <vt:lpstr>PowerPoint-Präsentation</vt:lpstr>
      <vt:lpstr>Geht’s?</vt:lpstr>
      <vt:lpstr>Mauer Funktion mit Höhe und Breite!</vt:lpstr>
      <vt:lpstr>Mauer Funktion mit Höhe und Breite!</vt:lpstr>
      <vt:lpstr>Mauer Funktion mit Höhe und Breite!</vt:lpstr>
      <vt:lpstr>Mauer Funktion mit Höhe und Breite!</vt:lpstr>
      <vt:lpstr>Geht’s?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Kilian Singer</dc:creator>
  <cp:lastModifiedBy>Kilian Singer</cp:lastModifiedBy>
  <cp:revision>85</cp:revision>
  <dcterms:created xsi:type="dcterms:W3CDTF">2023-10-17T10:36:58Z</dcterms:created>
  <dcterms:modified xsi:type="dcterms:W3CDTF">2024-02-28T15:20:24Z</dcterms:modified>
</cp:coreProperties>
</file>