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>
        <p:scale>
          <a:sx n="63" d="100"/>
          <a:sy n="63" d="100"/>
        </p:scale>
        <p:origin x="804" y="1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9E83714-6D71-BC6E-7F65-B4BC6359F60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5D39F591-6911-6A93-02E9-750F514D92D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DBB7423-4F86-6310-1850-B1A54E76B6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E618EB1B-737C-5282-BF35-711346312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37878032-F3DD-6F66-BE33-2787EE270F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0689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C1E2347-98CE-FF9D-AB8C-9C631EB857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E65C1518-E62E-3916-8748-DA0A5FF452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FC57DA3-3E97-AFD0-9486-7B7084AF2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68FFB17-B06B-EF57-772B-38AD8FCF8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969026A6-3CB7-A837-DCCD-E93FDEC87F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36482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322E661A-7BDE-A7FF-1535-765AC56CFBB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969D167C-F63C-1E70-DA17-2D6045DC8D5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981932AA-390E-51FA-5890-3FC5DCFF4B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52D810FE-07BA-9EAE-7CD2-4D0183466A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A3DD9F36-8F32-786D-9A9F-4A99E4698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515391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440BFF2-F246-1944-1C86-E9F298D3B8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A5FD3DBD-2B58-6378-D61C-68597DDB7BF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7528C173-47EA-2D41-7F7A-DF6F57CF7A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5665FF7-1988-9503-DF19-2E87B0C063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70E49F7-F98F-587D-97F8-04EB38AA2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6326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E946438-DA17-EE0B-ED21-473B919029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1862E57-0FDB-7D7A-F81F-F574AA46F11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8A7467-DF5C-2184-674A-E33A10588C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070A5F5A-58CE-E247-B967-7DEB78AF61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1934CE5-0B2F-0A42-A5AF-4DECE02922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856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F1BA65A-E11A-C376-DF66-200144886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7EE23A-537F-7611-B0F8-5E4EF50801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9E2D1F1-C58B-4EDA-C655-A55C56A63E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D62E986D-AB58-10E5-ABE6-1AEA3852E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B98A6A21-970A-7153-F204-F784F9FBE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957DDB28-C8DC-9189-C5EE-36A0C0ACC2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17319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FEB001-1473-27D7-A111-ACCC951036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A2477CA6-69CD-E7C4-D7BA-CED6A7CE26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AFCEDF2F-4E99-2A46-088B-4C644E8FD4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E7410D26-FF3E-9DD0-D379-2BA464EDD85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240782A7-FE33-1D5A-8EAD-24EAC26EC7B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776C7E84-8D65-ED28-C04F-639FA7B55F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A8002627-AF74-6875-E325-8BB798B03C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CF72D2F5-F089-8A3B-2464-67DD7F5532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10515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959B05-46A5-6A9E-85EB-DAD681C29D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6D078B64-4B9E-F7ED-91EA-4E0E9FBE7F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20F59FE1-76D3-766A-3C30-19B4200B92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13D92C4-1CBF-13A3-8E34-46923A2629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92064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9ABF10B3-D80C-94DA-73B0-B5884881C4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2CC189AA-60E3-B019-E67A-7A1E69786F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043234D0-FC3A-1935-EEEE-9EA772C3A4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3570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BC7A38A-2547-670F-AF4E-16443E985C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83B47E30-6568-813C-28B1-8DBC96A1DF1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583E794B-EE79-0BC6-CD09-D3CBEE8A8D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8A59866-262A-2EB2-3FB1-DCC15ADA02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CD5C231-60C7-C7F2-B6D0-4DF46FBD8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1A2695BD-A68F-6CA4-EDC7-F46407CDC6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614315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FA3ECCF-5F15-2CB1-F3D5-299A050B48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4EAB64D9-0AA5-0D0D-7A4A-C6E21A6D7A1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98F82413-3D1B-7B22-76C7-3D91FD5274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54496C9C-3396-898E-3D4E-19AF2E1D78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16EFF47C-D7F6-CC0B-CD44-D42127824B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C4254830-821C-35B5-88D8-E161404C4D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920469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EC8F5390-9134-7C14-5018-5876E74F2E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1B34DF62-0C2A-4FF3-7978-81643EFA017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FF8BABDB-5DF5-5717-CD7F-6ACB11C91D0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8EF9377-0505-443E-AE1A-C8435185D734}" type="datetimeFigureOut">
              <a:rPr lang="de-DE" smtClean="0"/>
              <a:t>09.11.2022</a:t>
            </a:fld>
            <a:endParaRPr 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95CA2EF-8143-21D3-429A-D8CD80134CD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E6A8A96-54F0-5249-6FAF-10B69E60252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1ADFC3-392D-46A3-AF2C-69EF39092295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206667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feld 6">
            <a:extLst>
              <a:ext uri="{FF2B5EF4-FFF2-40B4-BE49-F238E27FC236}">
                <a16:creationId xmlns:a16="http://schemas.microsoft.com/office/drawing/2014/main" id="{B5D7805A-6A3C-66F1-1848-30DE6A802E5A}"/>
              </a:ext>
            </a:extLst>
          </p:cNvPr>
          <p:cNvSpPr txBox="1"/>
          <p:nvPr/>
        </p:nvSpPr>
        <p:spPr>
          <a:xfrm>
            <a:off x="0" y="2201127"/>
            <a:ext cx="10495280" cy="378565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</a:t>
            </a:r>
            <a:r>
              <a:rPr lang="de-DE" sz="1600" b="0" i="0" dirty="0" err="1">
                <a:effectLst/>
                <a:latin typeface="Arial" panose="020B0604020202020204" pitchFamily="34" charset="0"/>
              </a:rPr>
              <a:t>hilfe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mit Kurzform: 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h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</a:t>
            </a: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betrachte/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b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ETWAS</a:t>
            </a: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betrachte/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b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mich </a:t>
            </a:r>
            <a:endParaRPr lang="de-DE" sz="1600" dirty="0">
              <a:latin typeface="Arial" panose="020B0604020202020204" pitchFamily="34" charset="0"/>
            </a:endParaRP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betrachte </a:t>
            </a:r>
            <a:r>
              <a:rPr lang="de-DE" sz="1600" b="0" i="0" dirty="0" err="1">
                <a:effectLst/>
                <a:latin typeface="Arial" panose="020B0604020202020204" pitchFamily="34" charset="0"/>
              </a:rPr>
              <a:t>rucksack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mit Kurzform: 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r</a:t>
            </a: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gehe nach norden/</a:t>
            </a:r>
            <a:r>
              <a:rPr lang="de-DE" sz="1600" b="0" i="0" dirty="0" err="1">
                <a:effectLst/>
                <a:latin typeface="Arial" panose="020B0604020202020204" pitchFamily="34" charset="0"/>
              </a:rPr>
              <a:t>süden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/westen/osten</a:t>
            </a:r>
            <a:br>
              <a:rPr lang="de-DE" sz="1600" b="0" i="0" dirty="0">
                <a:effectLst/>
                <a:latin typeface="Arial" panose="020B0604020202020204" pitchFamily="34" charset="0"/>
              </a:rPr>
            </a:br>
            <a:r>
              <a:rPr lang="de-DE" sz="1600" b="0" i="0" dirty="0">
                <a:effectLst/>
                <a:latin typeface="Arial" panose="020B0604020202020204" pitchFamily="34" charset="0"/>
              </a:rPr>
              <a:t>    </a:t>
            </a:r>
            <a:r>
              <a:rPr lang="de-DE" sz="1600" b="0" i="0" dirty="0" err="1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n</a:t>
            </a:r>
            <a:r>
              <a:rPr lang="de-DE" sz="1600" b="0" i="0" dirty="0" err="1">
                <a:effectLst/>
                <a:latin typeface="Arial" panose="020B0604020202020204" pitchFamily="34" charset="0"/>
              </a:rPr>
              <a:t>,</a:t>
            </a:r>
            <a:r>
              <a:rPr lang="de-DE" sz="1600" b="0" i="0" dirty="0" err="1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</a:t>
            </a:r>
            <a:r>
              <a:rPr lang="de-DE" sz="1600" b="0" i="0" dirty="0" err="1">
                <a:effectLst/>
                <a:latin typeface="Arial" panose="020B0604020202020204" pitchFamily="34" charset="0"/>
              </a:rPr>
              <a:t>,</a:t>
            </a:r>
            <a:r>
              <a:rPr lang="de-DE" sz="1600" b="0" i="0" dirty="0" err="1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w</a:t>
            </a:r>
            <a:r>
              <a:rPr lang="de-DE" sz="1600" b="0" i="0" dirty="0" err="1">
                <a:effectLst/>
                <a:latin typeface="Arial" panose="020B0604020202020204" pitchFamily="34" charset="0"/>
              </a:rPr>
              <a:t>,</a:t>
            </a:r>
            <a:r>
              <a:rPr lang="de-DE" sz="1600" b="0" i="0" dirty="0" err="1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o</a:t>
            </a:r>
            <a:endParaRPr lang="de-DE" sz="1600" b="0" i="0" dirty="0">
              <a:effectLst/>
              <a:highlight>
                <a:srgbClr val="FFFF00"/>
              </a:highlight>
              <a:latin typeface="Arial" panose="020B0604020202020204" pitchFamily="34" charset="0"/>
            </a:endParaRP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verwende/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ETWAS </a:t>
            </a: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verwende/benutze/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v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ETWAS </a:t>
            </a:r>
            <a:br>
              <a:rPr lang="de-DE" sz="1600" b="0" i="0" dirty="0">
                <a:effectLst/>
                <a:latin typeface="Arial" panose="020B0604020202020204" pitchFamily="34" charset="0"/>
              </a:rPr>
            </a:br>
            <a:r>
              <a:rPr lang="de-DE" sz="1600" b="0" i="0" dirty="0">
                <a:effectLst/>
                <a:latin typeface="Arial" panose="020B0604020202020204" pitchFamily="34" charset="0"/>
              </a:rPr>
              <a:t>         auf/mit/... ETWAS/JEMANDEN </a:t>
            </a: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öffne/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ö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ETWAS </a:t>
            </a: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schließe/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s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ETWAS</a:t>
            </a: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nimm/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m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ETWAS </a:t>
            </a: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gib/lege/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l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ETWAS </a:t>
            </a: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gib/lege/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l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ETWAS an JEMANDEN </a:t>
            </a:r>
          </a:p>
          <a:p>
            <a:r>
              <a:rPr lang="de-DE" sz="1600" b="0" i="0" dirty="0">
                <a:effectLst/>
                <a:latin typeface="Arial" panose="020B0604020202020204" pitchFamily="34" charset="0"/>
              </a:rPr>
              <a:t>⚬ sprich/tippe/</a:t>
            </a:r>
            <a:r>
              <a:rPr lang="de-DE" sz="1600" b="0" i="0" dirty="0">
                <a:effectLst/>
                <a:highlight>
                  <a:srgbClr val="FFFF00"/>
                </a:highlight>
                <a:latin typeface="Arial" panose="020B0604020202020204" pitchFamily="34" charset="0"/>
              </a:rPr>
              <a:t>t</a:t>
            </a:r>
            <a:r>
              <a:rPr lang="de-DE" sz="1600" b="0" i="0" dirty="0">
                <a:effectLst/>
                <a:latin typeface="Arial" panose="020B0604020202020204" pitchFamily="34" charset="0"/>
              </a:rPr>
              <a:t> mit/in/... PERSON</a:t>
            </a:r>
            <a:endParaRPr lang="de-DE" sz="1600" dirty="0"/>
          </a:p>
        </p:txBody>
      </p:sp>
      <p:pic>
        <p:nvPicPr>
          <p:cNvPr id="8" name="Grafik 7">
            <a:extLst>
              <a:ext uri="{FF2B5EF4-FFF2-40B4-BE49-F238E27FC236}">
                <a16:creationId xmlns:a16="http://schemas.microsoft.com/office/drawing/2014/main" id="{CD76289C-3A3E-04FC-55C2-7D5AEE945FF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03600" y="167069"/>
            <a:ext cx="8577482" cy="6422262"/>
          </a:xfrm>
          <a:prstGeom prst="rect">
            <a:avLst/>
          </a:prstGeom>
        </p:spPr>
      </p:pic>
      <p:sp>
        <p:nvSpPr>
          <p:cNvPr id="9" name="Textfeld 8">
            <a:extLst>
              <a:ext uri="{FF2B5EF4-FFF2-40B4-BE49-F238E27FC236}">
                <a16:creationId xmlns:a16="http://schemas.microsoft.com/office/drawing/2014/main" id="{C8116561-93CE-4243-916A-D6D630A44530}"/>
              </a:ext>
            </a:extLst>
          </p:cNvPr>
          <p:cNvSpPr txBox="1"/>
          <p:nvPr/>
        </p:nvSpPr>
        <p:spPr>
          <a:xfrm>
            <a:off x="132080" y="131777"/>
            <a:ext cx="396294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/>
              <a:t>Name:___________________</a:t>
            </a:r>
          </a:p>
          <a:p>
            <a:r>
              <a:rPr lang="de-DE" sz="2400" dirty="0"/>
              <a:t>Klasse:___________________</a:t>
            </a:r>
            <a:br>
              <a:rPr lang="de-DE" sz="2400" dirty="0"/>
            </a:b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804202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110</Words>
  <Application>Microsoft Office PowerPoint</Application>
  <PresentationFormat>Breitbild</PresentationFormat>
  <Paragraphs>15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Kilian Singer</dc:creator>
  <cp:lastModifiedBy>Kilian Singer</cp:lastModifiedBy>
  <cp:revision>2</cp:revision>
  <dcterms:created xsi:type="dcterms:W3CDTF">2022-11-09T11:10:38Z</dcterms:created>
  <dcterms:modified xsi:type="dcterms:W3CDTF">2022-11-09T11:21:16Z</dcterms:modified>
</cp:coreProperties>
</file>