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3" d="100"/>
          <a:sy n="63" d="100"/>
        </p:scale>
        <p:origin x="804" y="1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E83714-6D71-BC6E-7F65-B4BC6359F6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D39F591-6911-6A93-02E9-750F514D92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BB7423-4F86-6310-1850-B1A54E76B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9377-0505-443E-AE1A-C8435185D734}" type="datetimeFigureOut">
              <a:rPr lang="de-DE" smtClean="0"/>
              <a:t>09.11.2022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18EB1B-737C-5282-BF35-711346312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7878032-F3DD-6F66-BE33-2787EE270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ADFC3-392D-46A3-AF2C-69EF390922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6896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1E2347-98CE-FF9D-AB8C-9C631EB85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65C1518-E62E-3916-8748-DA0A5FF452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C57DA3-3E97-AFD0-9486-7B7084AF2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9377-0505-443E-AE1A-C8435185D734}" type="datetimeFigureOut">
              <a:rPr lang="de-DE" smtClean="0"/>
              <a:t>09.11.2022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8FFB17-B06B-EF57-772B-38AD8FCF8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69026A6-3CB7-A837-DCCD-E93FDEC87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ADFC3-392D-46A3-AF2C-69EF390922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6482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22E661A-7BDE-A7FF-1535-765AC56CFB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69D167C-F63C-1E70-DA17-2D6045DC8D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1932AA-390E-51FA-5890-3FC5DCFF4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9377-0505-443E-AE1A-C8435185D734}" type="datetimeFigureOut">
              <a:rPr lang="de-DE" smtClean="0"/>
              <a:t>09.11.2022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2D810FE-07BA-9EAE-7CD2-4D0183466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DD9F36-8F32-786D-9A9F-4A99E4698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ADFC3-392D-46A3-AF2C-69EF390922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1539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40BFF2-F246-1944-1C86-E9F298D3B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FD3DBD-2B58-6378-D61C-68597DDB7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528C173-47EA-2D41-7F7A-DF6F57CF7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9377-0505-443E-AE1A-C8435185D734}" type="datetimeFigureOut">
              <a:rPr lang="de-DE" smtClean="0"/>
              <a:t>09.11.2022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665FF7-1988-9503-DF19-2E87B0C06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0E49F7-F98F-587D-97F8-04EB38AA2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ADFC3-392D-46A3-AF2C-69EF390922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6326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946438-DA17-EE0B-ED21-473B91902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1862E57-0FDB-7D7A-F81F-F574AA46F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8A7467-DF5C-2184-674A-E33A10588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9377-0505-443E-AE1A-C8435185D734}" type="datetimeFigureOut">
              <a:rPr lang="de-DE" smtClean="0"/>
              <a:t>09.11.2022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0A5F5A-58CE-E247-B967-7DEB78AF6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934CE5-0B2F-0A42-A5AF-4DECE0292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ADFC3-392D-46A3-AF2C-69EF390922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856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1BA65A-E11A-C376-DF66-200144886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57EE23A-537F-7611-B0F8-5E4EF50801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9E2D1F1-C58B-4EDA-C655-A55C56A63E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62E986D-AB58-10E5-ABE6-1AEA3852E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9377-0505-443E-AE1A-C8435185D734}" type="datetimeFigureOut">
              <a:rPr lang="de-DE" smtClean="0"/>
              <a:t>09.11.2022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98A6A21-970A-7153-F204-F784F9FBE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57DDB28-C8DC-9189-C5EE-36A0C0ACC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ADFC3-392D-46A3-AF2C-69EF390922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1731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FEB001-1473-27D7-A111-ACCC95103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2477CA6-69CD-E7C4-D7BA-CED6A7CE26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FCEDF2F-4E99-2A46-088B-4C644E8FD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7410D26-FF3E-9DD0-D379-2BA464EDD8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40782A7-FE33-1D5A-8EAD-24EAC26EC7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76C7E84-8D65-ED28-C04F-639FA7B55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9377-0505-443E-AE1A-C8435185D734}" type="datetimeFigureOut">
              <a:rPr lang="de-DE" smtClean="0"/>
              <a:t>09.11.2022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8002627-AF74-6875-E325-8BB798B03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F72D2F5-F089-8A3B-2464-67DD7F553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ADFC3-392D-46A3-AF2C-69EF390922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1051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959B05-46A5-6A9E-85EB-DAD681C29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D078B64-4B9E-F7ED-91EA-4E0E9FBE7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9377-0505-443E-AE1A-C8435185D734}" type="datetimeFigureOut">
              <a:rPr lang="de-DE" smtClean="0"/>
              <a:t>09.11.2022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0F59FE1-76D3-766A-3C30-19B4200B9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13D92C4-1CBF-13A3-8E34-46923A262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ADFC3-392D-46A3-AF2C-69EF390922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206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ABF10B3-D80C-94DA-73B0-B5884881C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9377-0505-443E-AE1A-C8435185D734}" type="datetimeFigureOut">
              <a:rPr lang="de-DE" smtClean="0"/>
              <a:t>09.11.2022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CC189AA-60E3-B019-E67A-7A1E69786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43234D0-FC3A-1935-EEEE-9EA772C3A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ADFC3-392D-46A3-AF2C-69EF390922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7357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C7A38A-2547-670F-AF4E-16443E985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B47E30-6568-813C-28B1-8DBC96A1D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83E794B-EE79-0BC6-CD09-D3CBEE8A8D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8A59866-262A-2EB2-3FB1-DCC15ADA0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9377-0505-443E-AE1A-C8435185D734}" type="datetimeFigureOut">
              <a:rPr lang="de-DE" smtClean="0"/>
              <a:t>09.11.2022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CD5C231-60C7-C7F2-B6D0-4DF46FBD8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A2695BD-A68F-6CA4-EDC7-F46407CDC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ADFC3-392D-46A3-AF2C-69EF390922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1431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A3ECCF-5F15-2CB1-F3D5-299A050B4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EAB64D9-0AA5-0D0D-7A4A-C6E21A6D7A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F82413-3D1B-7B22-76C7-3D91FD5274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496C9C-3396-898E-3D4E-19AF2E1D7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9377-0505-443E-AE1A-C8435185D734}" type="datetimeFigureOut">
              <a:rPr lang="de-DE" smtClean="0"/>
              <a:t>09.11.2022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6EFF47C-D7F6-CC0B-CD44-D42127824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4254830-821C-35B5-88D8-E161404C4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ADFC3-392D-46A3-AF2C-69EF390922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2046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C8F5390-9134-7C14-5018-5876E74F2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B34DF62-0C2A-4FF3-7978-81643EFA0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8BABDB-5DF5-5717-CD7F-6ACB11C91D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F9377-0505-443E-AE1A-C8435185D734}" type="datetimeFigureOut">
              <a:rPr lang="de-DE" smtClean="0"/>
              <a:t>09.11.2022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5CA2EF-8143-21D3-429A-D8CD80134C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6A8A96-54F0-5249-6FAF-10B69E602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ADFC3-392D-46A3-AF2C-69EF3909229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0666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B5D7805A-6A3C-66F1-1848-30DE6A802E5A}"/>
              </a:ext>
            </a:extLst>
          </p:cNvPr>
          <p:cNvSpPr txBox="1"/>
          <p:nvPr/>
        </p:nvSpPr>
        <p:spPr>
          <a:xfrm>
            <a:off x="0" y="2201127"/>
            <a:ext cx="1049528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b="0" i="0" dirty="0">
                <a:effectLst/>
                <a:latin typeface="Arial" panose="020B0604020202020204" pitchFamily="34" charset="0"/>
              </a:rPr>
              <a:t>⚬ </a:t>
            </a:r>
            <a:r>
              <a:rPr lang="de-DE" sz="1600" b="0" i="0" dirty="0" err="1">
                <a:effectLst/>
                <a:latin typeface="Arial" panose="020B0604020202020204" pitchFamily="34" charset="0"/>
              </a:rPr>
              <a:t>hilfe</a:t>
            </a:r>
            <a:r>
              <a:rPr lang="de-DE" sz="1600" b="0" i="0" dirty="0">
                <a:effectLst/>
                <a:latin typeface="Arial" panose="020B0604020202020204" pitchFamily="34" charset="0"/>
              </a:rPr>
              <a:t> mit Kurzform: </a:t>
            </a:r>
            <a:r>
              <a:rPr lang="de-DE" sz="1600" b="0" i="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h</a:t>
            </a:r>
            <a:r>
              <a:rPr lang="de-DE" sz="1600" b="0" i="0" dirty="0">
                <a:effectLst/>
                <a:latin typeface="Arial" panose="020B0604020202020204" pitchFamily="34" charset="0"/>
              </a:rPr>
              <a:t> </a:t>
            </a:r>
          </a:p>
          <a:p>
            <a:r>
              <a:rPr lang="de-DE" sz="1600" b="0" i="0" dirty="0">
                <a:effectLst/>
                <a:latin typeface="Arial" panose="020B0604020202020204" pitchFamily="34" charset="0"/>
              </a:rPr>
              <a:t>⚬ betrachte/</a:t>
            </a:r>
            <a:r>
              <a:rPr lang="de-DE" sz="1600" b="0" i="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b</a:t>
            </a:r>
            <a:r>
              <a:rPr lang="de-DE" sz="1600" b="0" i="0" dirty="0">
                <a:effectLst/>
                <a:latin typeface="Arial" panose="020B0604020202020204" pitchFamily="34" charset="0"/>
              </a:rPr>
              <a:t> ETWAS</a:t>
            </a:r>
          </a:p>
          <a:p>
            <a:r>
              <a:rPr lang="de-DE" sz="1600" b="0" i="0" dirty="0">
                <a:effectLst/>
                <a:latin typeface="Arial" panose="020B0604020202020204" pitchFamily="34" charset="0"/>
              </a:rPr>
              <a:t>⚬ betrachte/</a:t>
            </a:r>
            <a:r>
              <a:rPr lang="de-DE" sz="1600" b="0" i="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b</a:t>
            </a:r>
            <a:r>
              <a:rPr lang="de-DE" sz="1600" b="0" i="0" dirty="0">
                <a:effectLst/>
                <a:latin typeface="Arial" panose="020B0604020202020204" pitchFamily="34" charset="0"/>
              </a:rPr>
              <a:t> mich </a:t>
            </a:r>
            <a:endParaRPr lang="de-DE" sz="1600" dirty="0">
              <a:latin typeface="Arial" panose="020B0604020202020204" pitchFamily="34" charset="0"/>
            </a:endParaRPr>
          </a:p>
          <a:p>
            <a:r>
              <a:rPr lang="de-DE" sz="1600" b="0" i="0" dirty="0">
                <a:effectLst/>
                <a:latin typeface="Arial" panose="020B0604020202020204" pitchFamily="34" charset="0"/>
              </a:rPr>
              <a:t>⚬ betrachte </a:t>
            </a:r>
            <a:r>
              <a:rPr lang="de-DE" sz="1600" b="0" i="0" dirty="0" err="1">
                <a:effectLst/>
                <a:latin typeface="Arial" panose="020B0604020202020204" pitchFamily="34" charset="0"/>
              </a:rPr>
              <a:t>rucksack</a:t>
            </a:r>
            <a:r>
              <a:rPr lang="de-DE" sz="1600" b="0" i="0" dirty="0">
                <a:effectLst/>
                <a:latin typeface="Arial" panose="020B0604020202020204" pitchFamily="34" charset="0"/>
              </a:rPr>
              <a:t> mit Kurzform: </a:t>
            </a:r>
            <a:r>
              <a:rPr lang="de-DE" sz="1600" b="0" i="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r</a:t>
            </a:r>
          </a:p>
          <a:p>
            <a:r>
              <a:rPr lang="de-DE" sz="1600" b="0" i="0" dirty="0">
                <a:effectLst/>
                <a:latin typeface="Arial" panose="020B0604020202020204" pitchFamily="34" charset="0"/>
              </a:rPr>
              <a:t>⚬ gehe nach norden/</a:t>
            </a:r>
            <a:r>
              <a:rPr lang="de-DE" sz="1600" b="0" i="0" dirty="0" err="1">
                <a:effectLst/>
                <a:latin typeface="Arial" panose="020B0604020202020204" pitchFamily="34" charset="0"/>
              </a:rPr>
              <a:t>süden</a:t>
            </a:r>
            <a:r>
              <a:rPr lang="de-DE" sz="1600" b="0" i="0" dirty="0">
                <a:effectLst/>
                <a:latin typeface="Arial" panose="020B0604020202020204" pitchFamily="34" charset="0"/>
              </a:rPr>
              <a:t>/westen/osten</a:t>
            </a:r>
            <a:br>
              <a:rPr lang="de-DE" sz="1600" b="0" i="0" dirty="0">
                <a:effectLst/>
                <a:latin typeface="Arial" panose="020B0604020202020204" pitchFamily="34" charset="0"/>
              </a:rPr>
            </a:br>
            <a:r>
              <a:rPr lang="de-DE" sz="1600" b="0" i="0" dirty="0">
                <a:effectLst/>
                <a:latin typeface="Arial" panose="020B0604020202020204" pitchFamily="34" charset="0"/>
              </a:rPr>
              <a:t>    </a:t>
            </a:r>
            <a:r>
              <a:rPr lang="de-DE" sz="1600" b="0" i="0" dirty="0" err="1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n</a:t>
            </a:r>
            <a:r>
              <a:rPr lang="de-DE" sz="1600" b="0" i="0" dirty="0" err="1">
                <a:effectLst/>
                <a:latin typeface="Arial" panose="020B0604020202020204" pitchFamily="34" charset="0"/>
              </a:rPr>
              <a:t>,</a:t>
            </a:r>
            <a:r>
              <a:rPr lang="de-DE" sz="1600" b="0" i="0" dirty="0" err="1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s</a:t>
            </a:r>
            <a:r>
              <a:rPr lang="de-DE" sz="1600" b="0" i="0" dirty="0" err="1">
                <a:effectLst/>
                <a:latin typeface="Arial" panose="020B0604020202020204" pitchFamily="34" charset="0"/>
              </a:rPr>
              <a:t>,</a:t>
            </a:r>
            <a:r>
              <a:rPr lang="de-DE" sz="1600" b="0" i="0" dirty="0" err="1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w</a:t>
            </a:r>
            <a:r>
              <a:rPr lang="de-DE" sz="1600" b="0" i="0" dirty="0" err="1">
                <a:effectLst/>
                <a:latin typeface="Arial" panose="020B0604020202020204" pitchFamily="34" charset="0"/>
              </a:rPr>
              <a:t>,</a:t>
            </a:r>
            <a:r>
              <a:rPr lang="de-DE" sz="1600" b="0" i="0" dirty="0" err="1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o</a:t>
            </a:r>
            <a:endParaRPr lang="de-DE" sz="1600" b="0" i="0" dirty="0">
              <a:effectLst/>
              <a:highlight>
                <a:srgbClr val="FFFF00"/>
              </a:highlight>
              <a:latin typeface="Arial" panose="020B0604020202020204" pitchFamily="34" charset="0"/>
            </a:endParaRPr>
          </a:p>
          <a:p>
            <a:r>
              <a:rPr lang="de-DE" sz="1600" b="0" i="0" dirty="0">
                <a:effectLst/>
                <a:latin typeface="Arial" panose="020B0604020202020204" pitchFamily="34" charset="0"/>
              </a:rPr>
              <a:t>⚬ verwende/</a:t>
            </a:r>
            <a:r>
              <a:rPr lang="de-DE" sz="1600" b="0" i="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v</a:t>
            </a:r>
            <a:r>
              <a:rPr lang="de-DE" sz="1600" b="0" i="0" dirty="0">
                <a:effectLst/>
                <a:latin typeface="Arial" panose="020B0604020202020204" pitchFamily="34" charset="0"/>
              </a:rPr>
              <a:t> ETWAS </a:t>
            </a:r>
          </a:p>
          <a:p>
            <a:r>
              <a:rPr lang="de-DE" sz="1600" b="0" i="0" dirty="0">
                <a:effectLst/>
                <a:latin typeface="Arial" panose="020B0604020202020204" pitchFamily="34" charset="0"/>
              </a:rPr>
              <a:t>⚬ verwende/benutze/</a:t>
            </a:r>
            <a:r>
              <a:rPr lang="de-DE" sz="1600" b="0" i="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v</a:t>
            </a:r>
            <a:r>
              <a:rPr lang="de-DE" sz="1600" b="0" i="0" dirty="0">
                <a:effectLst/>
                <a:latin typeface="Arial" panose="020B0604020202020204" pitchFamily="34" charset="0"/>
              </a:rPr>
              <a:t> ETWAS </a:t>
            </a:r>
            <a:br>
              <a:rPr lang="de-DE" sz="1600" b="0" i="0" dirty="0">
                <a:effectLst/>
                <a:latin typeface="Arial" panose="020B0604020202020204" pitchFamily="34" charset="0"/>
              </a:rPr>
            </a:br>
            <a:r>
              <a:rPr lang="de-DE" sz="1600" b="0" i="0" dirty="0">
                <a:effectLst/>
                <a:latin typeface="Arial" panose="020B0604020202020204" pitchFamily="34" charset="0"/>
              </a:rPr>
              <a:t>         auf/mit/... ETWAS/JEMANDEN </a:t>
            </a:r>
          </a:p>
          <a:p>
            <a:r>
              <a:rPr lang="de-DE" sz="1600" b="0" i="0" dirty="0">
                <a:effectLst/>
                <a:latin typeface="Arial" panose="020B0604020202020204" pitchFamily="34" charset="0"/>
              </a:rPr>
              <a:t>⚬ öffne/</a:t>
            </a:r>
            <a:r>
              <a:rPr lang="de-DE" sz="1600" b="0" i="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ö</a:t>
            </a:r>
            <a:r>
              <a:rPr lang="de-DE" sz="1600" b="0" i="0" dirty="0">
                <a:effectLst/>
                <a:latin typeface="Arial" panose="020B0604020202020204" pitchFamily="34" charset="0"/>
              </a:rPr>
              <a:t> ETWAS </a:t>
            </a:r>
          </a:p>
          <a:p>
            <a:r>
              <a:rPr lang="de-DE" sz="1600" b="0" i="0" dirty="0">
                <a:effectLst/>
                <a:latin typeface="Arial" panose="020B0604020202020204" pitchFamily="34" charset="0"/>
              </a:rPr>
              <a:t>⚬ schließe/</a:t>
            </a:r>
            <a:r>
              <a:rPr lang="de-DE" sz="1600" b="0" i="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s</a:t>
            </a:r>
            <a:r>
              <a:rPr lang="de-DE" sz="1600" b="0" i="0" dirty="0">
                <a:effectLst/>
                <a:latin typeface="Arial" panose="020B0604020202020204" pitchFamily="34" charset="0"/>
              </a:rPr>
              <a:t> ETWAS</a:t>
            </a:r>
          </a:p>
          <a:p>
            <a:r>
              <a:rPr lang="de-DE" sz="1600" b="0" i="0" dirty="0">
                <a:effectLst/>
                <a:latin typeface="Arial" panose="020B0604020202020204" pitchFamily="34" charset="0"/>
              </a:rPr>
              <a:t>⚬ nimm/</a:t>
            </a:r>
            <a:r>
              <a:rPr lang="de-DE" sz="1600" b="0" i="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m</a:t>
            </a:r>
            <a:r>
              <a:rPr lang="de-DE" sz="1600" b="0" i="0" dirty="0">
                <a:effectLst/>
                <a:latin typeface="Arial" panose="020B0604020202020204" pitchFamily="34" charset="0"/>
              </a:rPr>
              <a:t> ETWAS </a:t>
            </a:r>
          </a:p>
          <a:p>
            <a:r>
              <a:rPr lang="de-DE" sz="1600" b="0" i="0" dirty="0">
                <a:effectLst/>
                <a:latin typeface="Arial" panose="020B0604020202020204" pitchFamily="34" charset="0"/>
              </a:rPr>
              <a:t>⚬ gib/lege/</a:t>
            </a:r>
            <a:r>
              <a:rPr lang="de-DE" sz="1600" b="0" i="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l</a:t>
            </a:r>
            <a:r>
              <a:rPr lang="de-DE" sz="1600" b="0" i="0" dirty="0">
                <a:effectLst/>
                <a:latin typeface="Arial" panose="020B0604020202020204" pitchFamily="34" charset="0"/>
              </a:rPr>
              <a:t> ETWAS </a:t>
            </a:r>
          </a:p>
          <a:p>
            <a:r>
              <a:rPr lang="de-DE" sz="1600" b="0" i="0" dirty="0">
                <a:effectLst/>
                <a:latin typeface="Arial" panose="020B0604020202020204" pitchFamily="34" charset="0"/>
              </a:rPr>
              <a:t>⚬ gib/lege/</a:t>
            </a:r>
            <a:r>
              <a:rPr lang="de-DE" sz="1600" b="0" i="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l</a:t>
            </a:r>
            <a:r>
              <a:rPr lang="de-DE" sz="1600" b="0" i="0" dirty="0">
                <a:effectLst/>
                <a:latin typeface="Arial" panose="020B0604020202020204" pitchFamily="34" charset="0"/>
              </a:rPr>
              <a:t> ETWAS an JEMANDEN </a:t>
            </a:r>
          </a:p>
          <a:p>
            <a:r>
              <a:rPr lang="de-DE" sz="1600" b="0" i="0" dirty="0">
                <a:effectLst/>
                <a:latin typeface="Arial" panose="020B0604020202020204" pitchFamily="34" charset="0"/>
              </a:rPr>
              <a:t>⚬ sprich/tippe/</a:t>
            </a:r>
            <a:r>
              <a:rPr lang="de-DE" sz="1600" b="0" i="0" dirty="0"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t</a:t>
            </a:r>
            <a:r>
              <a:rPr lang="de-DE" sz="1600" b="0" i="0" dirty="0">
                <a:effectLst/>
                <a:latin typeface="Arial" panose="020B0604020202020204" pitchFamily="34" charset="0"/>
              </a:rPr>
              <a:t> mit/in/... PERSON</a:t>
            </a:r>
            <a:endParaRPr lang="de-DE" sz="1600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CD76289C-3A3E-04FC-55C2-7D5AEE945F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3600" y="167069"/>
            <a:ext cx="8577482" cy="6422262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C8116561-93CE-4243-916A-D6D630A44530}"/>
              </a:ext>
            </a:extLst>
          </p:cNvPr>
          <p:cNvSpPr txBox="1"/>
          <p:nvPr/>
        </p:nvSpPr>
        <p:spPr>
          <a:xfrm>
            <a:off x="132080" y="131777"/>
            <a:ext cx="39629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Name:___________________</a:t>
            </a:r>
          </a:p>
          <a:p>
            <a:r>
              <a:rPr lang="de-DE" sz="2400" dirty="0"/>
              <a:t>Klasse:___________________</a:t>
            </a:r>
            <a:br>
              <a:rPr lang="de-DE" sz="2400" dirty="0"/>
            </a:b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804202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Breitbild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Kilian Singer</dc:creator>
  <cp:lastModifiedBy>Kilian Singer</cp:lastModifiedBy>
  <cp:revision>2</cp:revision>
  <dcterms:created xsi:type="dcterms:W3CDTF">2022-11-09T11:10:38Z</dcterms:created>
  <dcterms:modified xsi:type="dcterms:W3CDTF">2022-11-09T11:21:16Z</dcterms:modified>
</cp:coreProperties>
</file>