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7561263" cy="106934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60"/>
  </p:normalViewPr>
  <p:slideViewPr>
    <p:cSldViewPr>
      <p:cViewPr varScale="1">
        <p:scale>
          <a:sx n="98" d="100"/>
          <a:sy n="98" d="100"/>
        </p:scale>
        <p:origin x="4252" y="5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37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68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79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59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86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12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03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39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5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13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26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6169E-4404-4E79-93F7-5A963515244B}" type="datetimeFigureOut">
              <a:rPr lang="de-DE" smtClean="0"/>
              <a:t>07.01.2024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B0485-C467-4D91-8791-8235723BA6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8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ntrobi.de/mintbloc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Anke Lühr\Desktop\Henni\PRODUKTE 2019\Background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33" y="0"/>
            <a:ext cx="7559675" cy="1069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llipse 16"/>
          <p:cNvSpPr/>
          <p:nvPr/>
        </p:nvSpPr>
        <p:spPr>
          <a:xfrm>
            <a:off x="2929128" y="7960393"/>
            <a:ext cx="1818308" cy="1818308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2957996" y="8823563"/>
            <a:ext cx="344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Prof. Dr. Kilian Singer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071986" y="8823563"/>
            <a:ext cx="2287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Ort, Datum</a:t>
            </a:r>
          </a:p>
        </p:txBody>
      </p:sp>
      <p:sp>
        <p:nvSpPr>
          <p:cNvPr id="23" name="Untertitel 2"/>
          <p:cNvSpPr txBox="1">
            <a:spLocks/>
          </p:cNvSpPr>
          <p:nvPr/>
        </p:nvSpPr>
        <p:spPr>
          <a:xfrm>
            <a:off x="-1958" y="3038343"/>
            <a:ext cx="7561261" cy="65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Bei der</a:t>
            </a:r>
          </a:p>
        </p:txBody>
      </p:sp>
      <p:sp>
        <p:nvSpPr>
          <p:cNvPr id="24" name="Untertitel 2"/>
          <p:cNvSpPr txBox="1">
            <a:spLocks/>
          </p:cNvSpPr>
          <p:nvPr/>
        </p:nvSpPr>
        <p:spPr>
          <a:xfrm>
            <a:off x="-18259" y="4487216"/>
            <a:ext cx="7561262" cy="65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erlangte</a:t>
            </a:r>
          </a:p>
        </p:txBody>
      </p:sp>
      <p:sp>
        <p:nvSpPr>
          <p:cNvPr id="25" name="Untertitel 2"/>
          <p:cNvSpPr txBox="1">
            <a:spLocks/>
          </p:cNvSpPr>
          <p:nvPr/>
        </p:nvSpPr>
        <p:spPr>
          <a:xfrm>
            <a:off x="-1959" y="5760285"/>
            <a:ext cx="7561262" cy="65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</a:t>
            </a:r>
          </a:p>
        </p:txBody>
      </p:sp>
      <p:cxnSp>
        <p:nvCxnSpPr>
          <p:cNvPr id="26" name="Gerade Verbindung 25"/>
          <p:cNvCxnSpPr/>
          <p:nvPr/>
        </p:nvCxnSpPr>
        <p:spPr>
          <a:xfrm>
            <a:off x="1082732" y="6930876"/>
            <a:ext cx="53009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1071986" y="5708669"/>
            <a:ext cx="53009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1071986" y="4264910"/>
            <a:ext cx="530093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4388733" y="8823563"/>
            <a:ext cx="195472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071986" y="8820970"/>
            <a:ext cx="195472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48521" y="3557024"/>
            <a:ext cx="7579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Mintrobi</a:t>
            </a:r>
            <a:r>
              <a:rPr lang="de-DE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-AG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-27389" y="6127610"/>
            <a:ext cx="7579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Schwarzen Gürtel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179E812-F228-2737-341C-B2FE50068A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307" y="9362627"/>
            <a:ext cx="1855914" cy="116139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AB2AD8-DCF3-4480-A538-9AABB5C94C5E}"/>
              </a:ext>
            </a:extLst>
          </p:cNvPr>
          <p:cNvSpPr txBox="1"/>
          <p:nvPr/>
        </p:nvSpPr>
        <p:spPr>
          <a:xfrm>
            <a:off x="898352" y="693439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und damit Zugang zu: </a:t>
            </a:r>
            <a:r>
              <a:rPr lang="de-D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https://mintrobi.de/mintblock</a:t>
            </a:r>
            <a:br>
              <a:rPr lang="de-DE" dirty="0"/>
            </a:br>
            <a:r>
              <a:rPr lang="de-DE"/>
              <a:t>User:</a:t>
            </a:r>
            <a:br>
              <a:rPr lang="de-DE" dirty="0"/>
            </a:br>
            <a:r>
              <a:rPr lang="de-DE" dirty="0"/>
              <a:t>Passwort:       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21D936A-E61F-483E-B146-20D62E641E81}"/>
              </a:ext>
            </a:extLst>
          </p:cNvPr>
          <p:cNvSpPr txBox="1"/>
          <p:nvPr/>
        </p:nvSpPr>
        <p:spPr>
          <a:xfrm>
            <a:off x="702867" y="8422512"/>
            <a:ext cx="2595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Kassel, 20.12.2023</a:t>
            </a:r>
          </a:p>
        </p:txBody>
      </p:sp>
    </p:spTree>
    <p:extLst>
      <p:ext uri="{BB962C8B-B14F-4D97-AF65-F5344CB8AC3E}">
        <p14:creationId xmlns:p14="http://schemas.microsoft.com/office/powerpoint/2010/main" val="2880756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Benutzerdefiniert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Anke Lühr</dc:creator>
  <cp:lastModifiedBy>Kilian Singer</cp:lastModifiedBy>
  <cp:revision>75</cp:revision>
  <dcterms:created xsi:type="dcterms:W3CDTF">2019-01-02T20:43:48Z</dcterms:created>
  <dcterms:modified xsi:type="dcterms:W3CDTF">2024-01-06T23:26:20Z</dcterms:modified>
</cp:coreProperties>
</file>